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Экологический проект 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средней группе №8</a:t>
            </a:r>
            <a:b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«Здравствуй, дерево»</a:t>
            </a:r>
            <a:endParaRPr lang="ru-RU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3d4e99bdaf5c8d5d3b454f4979cedfb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849150"/>
            <a:ext cx="4536504" cy="50088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Продолжительность проекта</a:t>
            </a:r>
            <a:r>
              <a:rPr lang="ru-RU" sz="2200" dirty="0" smtClean="0">
                <a:solidFill>
                  <a:srgbClr val="C00000"/>
                </a:solidFill>
              </a:rPr>
              <a:t>: </a:t>
            </a:r>
            <a:endParaRPr lang="ru-RU" sz="2200" dirty="0" smtClean="0">
              <a:solidFill>
                <a:srgbClr val="C00000"/>
              </a:solidFill>
            </a:endParaRPr>
          </a:p>
          <a:p>
            <a:r>
              <a:rPr lang="ru-RU" sz="2200" dirty="0" smtClean="0"/>
              <a:t>краткосрочный (сентябрь-октябрь 2017 года)</a:t>
            </a:r>
            <a:endParaRPr lang="ru-RU" sz="2200" dirty="0" smtClean="0"/>
          </a:p>
          <a:p>
            <a:r>
              <a:rPr lang="ru-RU" sz="2200" b="1" dirty="0" smtClean="0">
                <a:solidFill>
                  <a:srgbClr val="C00000"/>
                </a:solidFill>
              </a:rPr>
              <a:t>Вид проекта</a:t>
            </a:r>
            <a:r>
              <a:rPr lang="ru-RU" sz="2200" b="1" dirty="0" smtClean="0"/>
              <a:t>: </a:t>
            </a:r>
            <a:r>
              <a:rPr lang="ru-RU" sz="2200" dirty="0" smtClean="0"/>
              <a:t>познавательно </a:t>
            </a:r>
            <a:r>
              <a:rPr lang="ru-RU" sz="2200" dirty="0" smtClean="0"/>
              <a:t>– исследовательский, творческий.</a:t>
            </a:r>
          </a:p>
          <a:p>
            <a:r>
              <a:rPr lang="ru-RU" sz="2200" b="1" dirty="0" smtClean="0">
                <a:solidFill>
                  <a:srgbClr val="C00000"/>
                </a:solidFill>
              </a:rPr>
              <a:t>Участники проекта:</a:t>
            </a:r>
            <a:r>
              <a:rPr lang="ru-RU" sz="2200" dirty="0" smtClean="0"/>
              <a:t> дети средней группы, воспитатели, родители</a:t>
            </a:r>
            <a:r>
              <a:rPr lang="ru-RU" sz="2200" dirty="0" smtClean="0"/>
              <a:t>. </a:t>
            </a:r>
          </a:p>
          <a:p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</a:rPr>
              <a:t>Актуальность </a:t>
            </a:r>
            <a:r>
              <a:rPr lang="ru-RU" sz="2200" b="1" dirty="0" smtClean="0">
                <a:solidFill>
                  <a:srgbClr val="C00000"/>
                </a:solidFill>
              </a:rPr>
              <a:t>темы:</a:t>
            </a:r>
            <a:r>
              <a:rPr lang="ru-RU" sz="2200" b="1" dirty="0" smtClean="0"/>
              <a:t> </a:t>
            </a:r>
            <a:r>
              <a:rPr lang="ru-RU" sz="2200" dirty="0" smtClean="0"/>
              <a:t>Воспитание любви и уважения к родному краю, природе является важнейшей составляющей нравственного воспитания. Чтобы воспитать хорошего гражданина, желающего оберегать и охранять ее, надо ее познать</a:t>
            </a:r>
            <a:r>
              <a:rPr lang="ru-RU" sz="2200" dirty="0" smtClean="0"/>
              <a:t>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Форма и методы реализации проекта: </a:t>
            </a:r>
            <a:r>
              <a:rPr lang="ru-RU" sz="2000" dirty="0" smtClean="0"/>
              <a:t>Работа на занятиях; Наблюдение, целевые прогулки; Рассматривание репродукции картин, иллюстраций, фотографий; Чтение художественной литературы.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Предполагаемый результат: </a:t>
            </a:r>
            <a:r>
              <a:rPr lang="ru-RU" sz="2000" dirty="0" smtClean="0"/>
              <a:t>Дети познакомятся с деревьями, будут знать характерные особенности строения.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Привлечь родителей к участию в проекте. (Изготовление альбома «Деревья»)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064896" cy="7101408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Цель проекта:</a:t>
            </a:r>
            <a:r>
              <a:rPr lang="ru-RU" sz="1800" dirty="0" smtClean="0"/>
              <a:t> уточнить и расширить представления детей о деревьях, их строении; в доступной форме рассказать детям о пользе деревьев.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>
                <a:solidFill>
                  <a:srgbClr val="C00000"/>
                </a:solidFill>
              </a:rPr>
              <a:t>Задачи </a:t>
            </a:r>
            <a:r>
              <a:rPr lang="ru-RU" sz="1800" b="1" dirty="0" smtClean="0">
                <a:solidFill>
                  <a:srgbClr val="C00000"/>
                </a:solidFill>
              </a:rPr>
              <a:t>проекта: 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1. Заинтересовать </a:t>
            </a:r>
            <a:r>
              <a:rPr lang="ru-RU" sz="1800" dirty="0" smtClean="0"/>
              <a:t>детей, как можно больше узнать о деревьях и их </a:t>
            </a:r>
            <a:r>
              <a:rPr lang="ru-RU" sz="1800" dirty="0" smtClean="0"/>
              <a:t>пользе.</a:t>
            </a:r>
            <a:br>
              <a:rPr lang="ru-RU" sz="1800" dirty="0" smtClean="0"/>
            </a:br>
            <a:r>
              <a:rPr lang="ru-RU" sz="1800" dirty="0" smtClean="0"/>
              <a:t>2. Расширять </a:t>
            </a:r>
            <a:r>
              <a:rPr lang="ru-RU" sz="1800" dirty="0" smtClean="0"/>
              <a:t>у детей знания и представления о деревьях:</a:t>
            </a:r>
            <a:br>
              <a:rPr lang="ru-RU" sz="1800" dirty="0" smtClean="0"/>
            </a:br>
            <a:r>
              <a:rPr lang="ru-RU" sz="1800" dirty="0" smtClean="0"/>
              <a:t>    -</a:t>
            </a:r>
            <a:r>
              <a:rPr lang="ru-RU" sz="1800" dirty="0" smtClean="0"/>
              <a:t>характерные особенности строения;</a:t>
            </a:r>
            <a:br>
              <a:rPr lang="ru-RU" sz="1800" dirty="0" smtClean="0"/>
            </a:br>
            <a:r>
              <a:rPr lang="ru-RU" sz="1800" dirty="0" smtClean="0"/>
              <a:t>    -</a:t>
            </a:r>
            <a:r>
              <a:rPr lang="ru-RU" sz="1800" dirty="0" smtClean="0"/>
              <a:t>признаки отличающие одни деревья от других;</a:t>
            </a:r>
            <a:br>
              <a:rPr lang="ru-RU" sz="1800" dirty="0" smtClean="0"/>
            </a:br>
            <a:r>
              <a:rPr lang="ru-RU" sz="1800" dirty="0" smtClean="0"/>
              <a:t>    -</a:t>
            </a:r>
            <a:r>
              <a:rPr lang="ru-RU" sz="1800" dirty="0" smtClean="0"/>
              <a:t>сезонные изменения в строении лиственных деревьев;</a:t>
            </a:r>
            <a:br>
              <a:rPr lang="ru-RU" sz="1800" dirty="0" smtClean="0"/>
            </a:br>
            <a:r>
              <a:rPr lang="ru-RU" sz="1800" dirty="0" smtClean="0"/>
              <a:t>    -</a:t>
            </a:r>
            <a:r>
              <a:rPr lang="ru-RU" sz="1800" dirty="0" smtClean="0"/>
              <a:t>узнавать и называть деревья, произрастающие на территории детского </a:t>
            </a:r>
            <a:r>
              <a:rPr lang="ru-RU" sz="1800" dirty="0" smtClean="0"/>
              <a:t>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сада </a:t>
            </a:r>
            <a:r>
              <a:rPr lang="ru-RU" sz="1800" dirty="0" smtClean="0"/>
              <a:t>и нашего поселка;</a:t>
            </a:r>
            <a:br>
              <a:rPr lang="ru-RU" sz="1800" dirty="0" smtClean="0"/>
            </a:br>
            <a:r>
              <a:rPr lang="ru-RU" sz="1800" dirty="0" smtClean="0"/>
              <a:t>    -</a:t>
            </a:r>
            <a:r>
              <a:rPr lang="ru-RU" sz="1800" dirty="0" smtClean="0"/>
              <a:t>дерево – важный строительный материал;</a:t>
            </a:r>
            <a:br>
              <a:rPr lang="ru-RU" sz="1800" dirty="0" smtClean="0"/>
            </a:br>
            <a:r>
              <a:rPr lang="ru-RU" sz="1800" dirty="0" smtClean="0"/>
              <a:t>3. Обогащать </a:t>
            </a:r>
            <a:r>
              <a:rPr lang="ru-RU" sz="1800" dirty="0" smtClean="0"/>
              <a:t>словарный запас, развивать связную речь детей:</a:t>
            </a:r>
            <a:br>
              <a:rPr lang="ru-RU" sz="1800" dirty="0" smtClean="0"/>
            </a:br>
            <a:r>
              <a:rPr lang="ru-RU" sz="1800" dirty="0" smtClean="0"/>
              <a:t>     -</a:t>
            </a:r>
            <a:r>
              <a:rPr lang="ru-RU" sz="1800" dirty="0" smtClean="0"/>
              <a:t>учить детей давать полные ответы на вопросы;</a:t>
            </a:r>
            <a:br>
              <a:rPr lang="ru-RU" sz="1800" dirty="0" smtClean="0"/>
            </a:br>
            <a:r>
              <a:rPr lang="ru-RU" sz="1800" dirty="0" smtClean="0"/>
              <a:t>     -</a:t>
            </a:r>
            <a:r>
              <a:rPr lang="ru-RU" sz="1800" dirty="0" smtClean="0"/>
              <a:t>развивать умение связно и последовательно рассказывать;</a:t>
            </a:r>
            <a:br>
              <a:rPr lang="ru-RU" sz="1800" dirty="0" smtClean="0"/>
            </a:br>
            <a:r>
              <a:rPr lang="ru-RU" sz="1800" dirty="0" smtClean="0"/>
              <a:t>4. Активизировать </a:t>
            </a:r>
            <a:r>
              <a:rPr lang="ru-RU" sz="1800" dirty="0" smtClean="0"/>
              <a:t>внимание и память детей, развивать логическое </a:t>
            </a: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мышление</a:t>
            </a:r>
            <a:r>
              <a:rPr lang="ru-RU" sz="1800" dirty="0" smtClean="0"/>
              <a:t>;</a:t>
            </a:r>
            <a:br>
              <a:rPr lang="ru-RU" sz="1800" dirty="0" smtClean="0"/>
            </a:br>
            <a:r>
              <a:rPr lang="ru-RU" sz="1800" dirty="0" smtClean="0"/>
              <a:t>    -</a:t>
            </a:r>
            <a:r>
              <a:rPr lang="ru-RU" sz="1800" dirty="0" smtClean="0"/>
              <a:t>учить сравнивать, анализировать, устанавливать простейшие </a:t>
            </a:r>
            <a:r>
              <a:rPr lang="ru-RU" sz="1800" dirty="0" smtClean="0"/>
              <a:t>причинно-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   следственные </a:t>
            </a:r>
            <a:r>
              <a:rPr lang="ru-RU" sz="1800" dirty="0" smtClean="0"/>
              <a:t>связи, делать обобщения.</a:t>
            </a:r>
            <a:br>
              <a:rPr lang="ru-RU" sz="1800" dirty="0" smtClean="0"/>
            </a:br>
            <a:r>
              <a:rPr lang="ru-RU" sz="1800" dirty="0" smtClean="0"/>
              <a:t>5. Воспитывать </a:t>
            </a:r>
            <a:r>
              <a:rPr lang="ru-RU" sz="1800" dirty="0" smtClean="0"/>
              <a:t>бережное отношение к природе</a:t>
            </a:r>
            <a:r>
              <a:rPr lang="ru-RU" sz="1800" dirty="0" smtClean="0"/>
              <a:t>.</a:t>
            </a:r>
            <a:r>
              <a:rPr lang="ru-RU" sz="1800" dirty="0" smtClean="0"/>
              <a:t>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</p:spPr>
        <p:txBody>
          <a:bodyPr/>
          <a:lstStyle/>
          <a:p>
            <a:r>
              <a:rPr lang="ru-RU" u="sng" dirty="0" smtClean="0">
                <a:solidFill>
                  <a:srgbClr val="00B050"/>
                </a:solidFill>
              </a:rPr>
              <a:t>Этапы проекта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12568"/>
          </a:xfrm>
        </p:spPr>
        <p:txBody>
          <a:bodyPr/>
          <a:lstStyle/>
          <a:p>
            <a:endParaRPr lang="ru-RU" u="sng" dirty="0" smtClean="0">
              <a:solidFill>
                <a:srgbClr val="C00000"/>
              </a:solidFill>
            </a:endParaRPr>
          </a:p>
          <a:p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Организационно-подготовительный этап. 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Организация РППС- подготовили дидактические игры на тему деревья.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Беседа с детьми по теме: «Какие деревья ты знаешь?», с целью выяснения представлений о  деревьях и их особенностей.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.    Игры с детьми на прогулке.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08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8"/>
            <a:ext cx="8424936" cy="659735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ru-RU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этап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Чтение рассказов  А. Плещеева «Осень-художница», Е. </a:t>
            </a:r>
            <a:r>
              <a:rPr lang="ru-RU" sz="2000" dirty="0" err="1" smtClean="0">
                <a:solidFill>
                  <a:schemeClr val="tx1"/>
                </a:solidFill>
              </a:rPr>
              <a:t>Благина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«Листопад»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, А</a:t>
            </a:r>
            <a:r>
              <a:rPr lang="ru-RU" sz="2000" dirty="0" smtClean="0">
                <a:solidFill>
                  <a:schemeClr val="tx1"/>
                </a:solidFill>
              </a:rPr>
              <a:t>. Майков </a:t>
            </a:r>
            <a:r>
              <a:rPr lang="ru-RU" sz="2000" dirty="0" smtClean="0">
                <a:solidFill>
                  <a:schemeClr val="tx1"/>
                </a:solidFill>
              </a:rPr>
              <a:t>«Кроет </a:t>
            </a:r>
            <a:r>
              <a:rPr lang="ru-RU" sz="2000" dirty="0" smtClean="0">
                <a:solidFill>
                  <a:schemeClr val="tx1"/>
                </a:solidFill>
              </a:rPr>
              <a:t>уж лист </a:t>
            </a:r>
            <a:r>
              <a:rPr lang="ru-RU" sz="2000" dirty="0" smtClean="0">
                <a:solidFill>
                  <a:schemeClr val="tx1"/>
                </a:solidFill>
              </a:rPr>
              <a:t>золотой», И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err="1" smtClean="0">
                <a:solidFill>
                  <a:schemeClr val="tx1"/>
                </a:solidFill>
              </a:rPr>
              <a:t>Токмакова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«Сосны».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Беседы: «Куда пропадают листья?», «Деревья и кустарники на участке нашего садика;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Наблюдения:  Рассматривание </a:t>
            </a:r>
            <a:r>
              <a:rPr lang="ru-RU" sz="2000" dirty="0" smtClean="0">
                <a:solidFill>
                  <a:schemeClr val="tx1"/>
                </a:solidFill>
              </a:rPr>
              <a:t>листьев, коры, плодов </a:t>
            </a:r>
            <a:r>
              <a:rPr lang="ru-RU" sz="2000" dirty="0" smtClean="0">
                <a:solidFill>
                  <a:schemeClr val="tx1"/>
                </a:solidFill>
              </a:rPr>
              <a:t>деревьев.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Отгадывание загадок.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Игра «Дорисуй листочек», «Соедини </a:t>
            </a:r>
            <a:r>
              <a:rPr lang="ru-RU" sz="2000" dirty="0" smtClean="0">
                <a:solidFill>
                  <a:schemeClr val="tx1"/>
                </a:solidFill>
              </a:rPr>
              <a:t>листья с </a:t>
            </a:r>
            <a:r>
              <a:rPr lang="ru-RU" sz="2000" dirty="0" smtClean="0">
                <a:solidFill>
                  <a:schemeClr val="tx1"/>
                </a:solidFill>
              </a:rPr>
              <a:t>плодами», «Подбери </a:t>
            </a:r>
            <a:r>
              <a:rPr lang="ru-RU" sz="2000" dirty="0" smtClean="0">
                <a:solidFill>
                  <a:schemeClr val="tx1"/>
                </a:solidFill>
              </a:rPr>
              <a:t>листок к </a:t>
            </a:r>
            <a:r>
              <a:rPr lang="ru-RU" sz="2000" dirty="0" smtClean="0">
                <a:solidFill>
                  <a:schemeClr val="tx1"/>
                </a:solidFill>
              </a:rPr>
              <a:t>дереву»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Дидактические игры "С </a:t>
            </a:r>
            <a:r>
              <a:rPr lang="ru-RU" sz="2000" dirty="0" smtClean="0">
                <a:solidFill>
                  <a:schemeClr val="tx1"/>
                </a:solidFill>
              </a:rPr>
              <a:t>какого дерева </a:t>
            </a:r>
            <a:r>
              <a:rPr lang="ru-RU" sz="2000" dirty="0" smtClean="0">
                <a:solidFill>
                  <a:schemeClr val="tx1"/>
                </a:solidFill>
              </a:rPr>
              <a:t>листочек», «Собери дерево», «Времена года».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Подвижные игры: «Мы осенние листочки», «Беги к дереву».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Занятие по рисованию: «Разноцветные листочки»,  «Осенние пейзажи».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Занятие по аппликации: «Украшение осенней тарелочки».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Занятие по конструированию из природного материала «Птичка». (использование желудей)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Занятие по экологическому воспитанию: «Сохраним деревья», «Берегите лес».</a:t>
            </a:r>
          </a:p>
          <a:p>
            <a:pPr marL="457200" indent="-457200" algn="l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:\2016-2017 уч год 2-ая младшая группа\проект октябрь 2017\20171127_152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9" y="2852936"/>
            <a:ext cx="3779912" cy="3816424"/>
          </a:xfrm>
          <a:prstGeom prst="rect">
            <a:avLst/>
          </a:prstGeom>
          <a:noFill/>
        </p:spPr>
      </p:pic>
      <p:pic>
        <p:nvPicPr>
          <p:cNvPr id="1028" name="Picture 4" descr="H:\2016-2017 уч год 2-ая младшая группа\проект октябрь 2017\20171127_152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4687844" cy="2924944"/>
          </a:xfrm>
          <a:prstGeom prst="rect">
            <a:avLst/>
          </a:prstGeom>
          <a:noFill/>
        </p:spPr>
      </p:pic>
      <p:pic>
        <p:nvPicPr>
          <p:cNvPr id="1026" name="Picture 2" descr="H:\2016-2017 уч год 2-ая младшая группа\проект октябрь 2017\20171127_1522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455930" cy="3068960"/>
          </a:xfrm>
          <a:prstGeom prst="rect">
            <a:avLst/>
          </a:prstGeom>
          <a:noFill/>
        </p:spPr>
      </p:pic>
      <p:pic>
        <p:nvPicPr>
          <p:cNvPr id="1027" name="Picture 3" descr="H:\2016-2017 уч год 2-ая младшая группа\проект октябрь 2017\20171127_152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5540462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этап</a:t>
            </a:r>
            <a:endParaRPr lang="ru-RU" sz="36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752528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Итоговое занятие: «Здравствуй, дерево».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Работа с родителями: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Консультация для родителей: « Природа в жизни вашей семьи», «Экологическое воспитание».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Изготовление гербария</a:t>
            </a:r>
          </a:p>
          <a:p>
            <a:pPr marL="514350" indent="-514350" algn="l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Изготовление альбома «Деревья».</a:t>
            </a: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16-2017 уч год 2-ая младшая группа\проект октябрь 2017\20171127_151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139951" cy="3724194"/>
          </a:xfrm>
          <a:prstGeom prst="rect">
            <a:avLst/>
          </a:prstGeom>
          <a:noFill/>
        </p:spPr>
      </p:pic>
      <p:pic>
        <p:nvPicPr>
          <p:cNvPr id="2051" name="Picture 3" descr="H:\2016-2017 уч год 2-ая младшая группа\проект октябрь 2017\20171127_151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5004048" cy="3717032"/>
          </a:xfrm>
          <a:prstGeom prst="rect">
            <a:avLst/>
          </a:prstGeom>
          <a:noFill/>
        </p:spPr>
      </p:pic>
      <p:pic>
        <p:nvPicPr>
          <p:cNvPr id="2052" name="Picture 4" descr="H:\2016-2017 уч год 2-ая младшая группа\проект октябрь 2017\20171127_151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4211960" cy="3140968"/>
          </a:xfrm>
          <a:prstGeom prst="rect">
            <a:avLst/>
          </a:prstGeom>
          <a:noFill/>
        </p:spPr>
      </p:pic>
      <p:pic>
        <p:nvPicPr>
          <p:cNvPr id="2053" name="Picture 5" descr="H:\2016-2017 уч год 2-ая младшая группа\проект октябрь 2017\20171127_151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856613" y="4208283"/>
            <a:ext cx="3140968" cy="2158467"/>
          </a:xfrm>
          <a:prstGeom prst="rect">
            <a:avLst/>
          </a:prstGeom>
          <a:noFill/>
        </p:spPr>
      </p:pic>
      <p:pic>
        <p:nvPicPr>
          <p:cNvPr id="2054" name="Picture 6" descr="H:\2016-2017 уч год 2-ая младшая группа\проект октябрь 2017\20171127_1518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717032"/>
            <a:ext cx="370790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251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Экологический проект  в средней группе №8 «Здравствуй, дерево»</vt:lpstr>
      <vt:lpstr>Слайд 2</vt:lpstr>
      <vt:lpstr>Цель проекта: уточнить и расширить представления детей о деревьях, их строении; в доступной форме рассказать детям о пользе деревьев. Задачи проекта:  1. Заинтересовать детей, как можно больше узнать о деревьях и их пользе. 2. Расширять у детей знания и представления о деревьях:     -характерные особенности строения;     -признаки отличающие одни деревья от других;     -сезонные изменения в строении лиственных деревьев;     -узнавать и называть деревья, произрастающие на территории детского       сада и нашего поселка;     -дерево – важный строительный материал; 3. Обогащать словарный запас, развивать связную речь детей:      -учить детей давать полные ответы на вопросы;      -развивать умение связно и последовательно рассказывать; 4. Активизировать внимание и память детей, развивать логическое        мышление;     -учить сравнивать, анализировать, устанавливать простейшие причинно-      следственные связи, делать обобщения. 5. Воспитывать бережное отношение к природе.    </vt:lpstr>
      <vt:lpstr>Этапы проекта</vt:lpstr>
      <vt:lpstr> </vt:lpstr>
      <vt:lpstr>Слайд 6</vt:lpstr>
      <vt:lpstr>Итоговый этап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в средней группе  №8 «Здравствуй, дерево»</dc:title>
  <dc:creator>User</dc:creator>
  <cp:lastModifiedBy>User</cp:lastModifiedBy>
  <cp:revision>17</cp:revision>
  <dcterms:created xsi:type="dcterms:W3CDTF">2017-11-27T12:41:51Z</dcterms:created>
  <dcterms:modified xsi:type="dcterms:W3CDTF">2017-11-27T14:39:45Z</dcterms:modified>
</cp:coreProperties>
</file>