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8" r:id="rId13"/>
    <p:sldId id="274" r:id="rId14"/>
    <p:sldId id="276" r:id="rId15"/>
    <p:sldId id="283" r:id="rId16"/>
    <p:sldId id="279" r:id="rId17"/>
    <p:sldId id="280" r:id="rId18"/>
    <p:sldId id="275" r:id="rId19"/>
    <p:sldId id="281" r:id="rId20"/>
    <p:sldId id="282" r:id="rId21"/>
    <p:sldId id="277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96752" y="0"/>
            <a:ext cx="1134075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48245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Проект </a:t>
            </a:r>
          </a:p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«Растения Ярославского края»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6858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Экологическая сказка "Волшебный чистотел".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Танюша </a:t>
            </a:r>
            <a:r>
              <a:rPr lang="ru-RU" sz="2200" dirty="0"/>
              <a:t>помогала бабушке дергать бурьян в огороде. Трава поддавалась легко, особенно если не тянуть за верхушку, а ухватиться у самого корешка. Таня очистила от бурьяна большую делянку, глянула на свои руки: - Бабушка! – закричала девочка. – Смотри, руки у меня все желтые. - А какие ж они должны быть, - засмеялась бабушка, – после чистотела? Таня мыла руки с мылом, терла их щеткой, вытирала полотенцем и снова намыливала мылом. - Никак не отмывается, – кипятилась девочка. - А он сразу и не отмоется, – успокоила бабушка. – Через пару дней сойдет. Такой вот он, чистотел, въедливый. - Плохая трава! – злилась Таня. – Больше никогда за нее не возьмусь. - Ох-ох. Трава плохая, – передразнила бабушка. – Трава эта полезная. Не зря же ее </a:t>
            </a:r>
            <a:r>
              <a:rPr lang="ru-RU" sz="2200" dirty="0" err="1"/>
              <a:t>чисто-телом</a:t>
            </a:r>
            <a:r>
              <a:rPr lang="ru-RU" sz="2200" dirty="0"/>
              <a:t> назвали. Если на теле рана какая, укус какой или бородавка, чистотел – первое средство. Да и от многих она болезней, Танюша, помогает. Танюша притихла. - То-то! – продолжила бабушка. – А ты ругаешься. - Зачем мы ее тогда всю вырвали? - задумчиво спросила Таня. – Лечили бы ею бородавки всякие. Бабушка засмеялась: - Если чистотел не дергать, то без урожая останемся. Куда нам столько, целый огород? Да и бородавок у нас нет. - Жалко, что у нас их нет, – протянула Таня. – А то бы я их мигом вывела.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6134" y="0"/>
            <a:ext cx="92646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336704" cy="659735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000" u="sng" dirty="0"/>
              <a:t>2</a:t>
            </a:r>
            <a:r>
              <a:rPr lang="ru-RU" sz="2000" u="sng" dirty="0" smtClean="0"/>
              <a:t>. </a:t>
            </a:r>
            <a:r>
              <a:rPr lang="ru-RU" sz="2000" dirty="0" smtClean="0"/>
              <a:t>Дидактическая </a:t>
            </a:r>
            <a:r>
              <a:rPr lang="ru-RU" sz="2000" dirty="0"/>
              <a:t>игра - загадка «Узнай по описанию растение и собери его» Цель: в игре закрепить у детей полученные знания о чистотеле на примере загадок, а так же закрепить из каких частей состоит чистотел, вспомнить форму листьев, цвет и форму лепестков, какие части растения используются для лечения. Совместно с детьми из разрезных картинок составить данное растение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3. Беседа о деревьях, цветах нашего края.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0160520_155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0"/>
            <a:ext cx="4608512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1899" y="0"/>
            <a:ext cx="94358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 Экскурсия </a:t>
            </a:r>
            <a:r>
              <a:rPr lang="ru-RU" sz="2000" dirty="0"/>
              <a:t>по территории </a:t>
            </a:r>
            <a:r>
              <a:rPr lang="ru-RU" sz="2000" dirty="0" err="1"/>
              <a:t>Доу</a:t>
            </a:r>
            <a:r>
              <a:rPr lang="ru-RU" sz="2000" dirty="0"/>
              <a:t>. Цели: познакомить детей с изучаемым растением на участке, дать </a:t>
            </a:r>
            <a:r>
              <a:rPr lang="ru-RU" sz="2200" dirty="0"/>
              <a:t>возможность потрогать, понюхать. Воспитывать любовь к природе и бережное к ней отношение. Вспомнить ранее прочитанную сказку и дать детям возможность самостоятельно найти тот самый "Волшебный сок" чистотела. Показать, как данное растение помогает при порезах, ранах, ушибах и т.д. Рассказать, как ещё можно применять чистотел для здоровья </a:t>
            </a:r>
            <a:r>
              <a:rPr lang="ru-RU" sz="2200" dirty="0" smtClean="0"/>
              <a:t>человека.</a:t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kartinki-sovyi--v-oychkah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4509120"/>
            <a:ext cx="1691680" cy="207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6980" y="0"/>
            <a:ext cx="92609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372200" cy="65253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5. Занятие по окружающему миру: «Лекарственные растения» Цель:</a:t>
            </a:r>
            <a:br>
              <a:rPr lang="ru-RU" sz="2400" dirty="0" smtClean="0"/>
            </a:br>
            <a:r>
              <a:rPr lang="ru-RU" sz="2400" dirty="0" smtClean="0"/>
              <a:t>6. Занятие по аппликации: «Первые цветы-подснежники»</a:t>
            </a:r>
            <a:br>
              <a:rPr lang="ru-RU" sz="2400" dirty="0" smtClean="0"/>
            </a:br>
            <a:r>
              <a:rPr lang="ru-RU" sz="2400" dirty="0" smtClean="0"/>
              <a:t>Цель:</a:t>
            </a:r>
            <a:br>
              <a:rPr lang="ru-RU" sz="2400" dirty="0" smtClean="0"/>
            </a:br>
            <a:r>
              <a:rPr lang="ru-RU" sz="2400" dirty="0" smtClean="0"/>
              <a:t>7. Занятие по рисованию: «Деревья, цветы, ягоды нашего края»</a:t>
            </a:r>
            <a:br>
              <a:rPr lang="ru-RU" sz="2400" dirty="0" smtClean="0"/>
            </a:br>
            <a:r>
              <a:rPr lang="ru-RU" sz="2400" dirty="0" smtClean="0"/>
              <a:t>Цель:</a:t>
            </a:r>
            <a:endParaRPr lang="ru-RU" sz="2400" dirty="0"/>
          </a:p>
        </p:txBody>
      </p:sp>
      <p:pic>
        <p:nvPicPr>
          <p:cNvPr id="5" name="Рисунок 4" descr="kartinki-sovyi--v-oychkah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91680" cy="207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311_152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75346">
            <a:off x="405893" y="690363"/>
            <a:ext cx="3394472" cy="4525963"/>
          </a:xfrm>
        </p:spPr>
      </p:pic>
      <p:pic>
        <p:nvPicPr>
          <p:cNvPr id="5" name="Рисунок 4" descr="IMG_20160311_152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0637">
            <a:off x="4283864" y="586236"/>
            <a:ext cx="4364380" cy="510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54788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IMG_20160520_153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9354">
            <a:off x="4280" y="638319"/>
            <a:ext cx="4333485" cy="5459998"/>
          </a:xfrm>
          <a:prstGeom prst="rect">
            <a:avLst/>
          </a:prstGeom>
        </p:spPr>
      </p:pic>
      <p:pic>
        <p:nvPicPr>
          <p:cNvPr id="13" name="Рисунок 12" descr="IMG_20160520_154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9395">
            <a:off x="4572735" y="505840"/>
            <a:ext cx="4139152" cy="571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3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19794">
            <a:off x="430612" y="452743"/>
            <a:ext cx="3569363" cy="4857678"/>
          </a:xfrm>
        </p:spPr>
      </p:pic>
      <p:pic>
        <p:nvPicPr>
          <p:cNvPr id="5" name="Рисунок 4" descr="IMG_20160520_154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89592">
            <a:off x="4252935" y="1839274"/>
            <a:ext cx="4848937" cy="363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382544" cy="6583362"/>
          </a:xfrm>
        </p:spPr>
        <p:txBody>
          <a:bodyPr>
            <a:normAutofit/>
          </a:bodyPr>
          <a:lstStyle/>
          <a:p>
            <a:pPr algn="l"/>
            <a:r>
              <a:rPr lang="ru-RU" sz="2200" dirty="0"/>
              <a:t>8</a:t>
            </a:r>
            <a:r>
              <a:rPr lang="ru-RU" sz="2200" dirty="0" smtClean="0"/>
              <a:t>. Занятие </a:t>
            </a:r>
            <a:r>
              <a:rPr lang="ru-RU" sz="2200" dirty="0"/>
              <a:t>по ИЗО деятельности: - «А у нас в саду - зелёная аптека» - рисование. Цель: учить детей передавать в рисунке впечатления об экскурсии по территории детского сада.   </a:t>
            </a:r>
            <a:r>
              <a:rPr lang="ru-RU" sz="2200" dirty="0" smtClean="0"/>
              <a:t>-</a:t>
            </a:r>
            <a:br>
              <a:rPr lang="ru-RU" sz="2200" dirty="0" smtClean="0"/>
            </a:br>
            <a:r>
              <a:rPr lang="ru-RU" sz="2200" dirty="0" smtClean="0"/>
              <a:t>9. </a:t>
            </a:r>
            <a:r>
              <a:rPr lang="ru-RU" sz="2200" dirty="0"/>
              <a:t>«Чистотел» - аппликация. Цель: учить детей передавать характерные особенности чистотела: жёлтые цветы, большие, широкие закруглённые овальные зелёные листья. Закрепить знания детей о лекарственных свойствах чистотела.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4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578154">
            <a:off x="335831" y="397858"/>
            <a:ext cx="3394472" cy="4525963"/>
          </a:xfrm>
        </p:spPr>
      </p:pic>
      <p:pic>
        <p:nvPicPr>
          <p:cNvPr id="5" name="Рисунок 4" descr="IMG_20160520_154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11185">
            <a:off x="4978990" y="1095550"/>
            <a:ext cx="343584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19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52565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smtClean="0">
                <a:solidFill>
                  <a:srgbClr val="FF0000"/>
                </a:solidFill>
              </a:rPr>
              <a:t>Тип проекта </a:t>
            </a:r>
            <a:r>
              <a:rPr lang="ru-RU" sz="3600" i="1" dirty="0" smtClean="0"/>
              <a:t>-</a:t>
            </a:r>
            <a:r>
              <a:rPr lang="ru-RU" sz="3600" dirty="0" smtClean="0"/>
              <a:t>долгосрочный, информационно-познавательный.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u="sng" dirty="0" smtClean="0">
                <a:solidFill>
                  <a:srgbClr val="FF0000"/>
                </a:solidFill>
              </a:rPr>
              <a:t>Сроки выполнения проекта</a:t>
            </a:r>
            <a:r>
              <a:rPr lang="ru-RU" sz="3600" dirty="0" smtClean="0">
                <a:solidFill>
                  <a:srgbClr val="FF0000"/>
                </a:solidFill>
              </a:rPr>
              <a:t>: </a:t>
            </a:r>
            <a:r>
              <a:rPr lang="ru-RU" sz="3600" dirty="0" smtClean="0"/>
              <a:t>Октябрь-апрель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u="sng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sz="3600" dirty="0" smtClean="0">
                <a:solidFill>
                  <a:srgbClr val="FF0000"/>
                </a:solidFill>
              </a:rPr>
              <a:t>: </a:t>
            </a:r>
            <a:r>
              <a:rPr lang="ru-RU" sz="3600" dirty="0" smtClean="0"/>
              <a:t>дети, родители, педагоги.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60520_154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86895">
            <a:off x="836038" y="782035"/>
            <a:ext cx="3394472" cy="4525963"/>
          </a:xfrm>
        </p:spPr>
      </p:pic>
      <p:pic>
        <p:nvPicPr>
          <p:cNvPr id="5" name="Рисунок 4" descr="IMG_20160520_155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3299">
            <a:off x="4945911" y="1016358"/>
            <a:ext cx="4128631" cy="331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344" y="0"/>
            <a:ext cx="91653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646673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8. Создание альбома «Растения Ярославского края».</a:t>
            </a:r>
            <a:br>
              <a:rPr lang="ru-RU" sz="2000" dirty="0" smtClean="0"/>
            </a:br>
            <a:r>
              <a:rPr lang="ru-RU" sz="2000" dirty="0" smtClean="0"/>
              <a:t>Цель</a:t>
            </a:r>
            <a:r>
              <a:rPr lang="ru-RU" sz="2000" dirty="0"/>
              <a:t>: создать </a:t>
            </a:r>
            <a:r>
              <a:rPr lang="ru-RU" sz="2000" dirty="0" smtClean="0"/>
              <a:t>альбом </a:t>
            </a:r>
            <a:r>
              <a:rPr lang="ru-RU" sz="2000" dirty="0"/>
              <a:t>об </a:t>
            </a:r>
            <a:r>
              <a:rPr lang="ru-RU" sz="2000" dirty="0" smtClean="0"/>
              <a:t>изученных растениях, </a:t>
            </a:r>
            <a:r>
              <a:rPr lang="ru-RU" sz="2200" dirty="0" smtClean="0"/>
              <a:t>включение </a:t>
            </a:r>
            <a:r>
              <a:rPr lang="ru-RU" sz="2200" dirty="0"/>
              <a:t>родителей в процесс экологического воспитания дошкольников; (дети собирают с родителями информацию о лекарственных растениях). «Именная книга» иллюстрируется детскими рисунками и гербарием.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35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213740">
            <a:off x="4800561" y="946126"/>
            <a:ext cx="4462573" cy="3688016"/>
          </a:xfrm>
        </p:spPr>
      </p:pic>
      <p:pic>
        <p:nvPicPr>
          <p:cNvPr id="5" name="Рисунок 4" descr="IMG_20160520_132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94096">
            <a:off x="403537" y="809822"/>
            <a:ext cx="4266772" cy="521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31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10156">
            <a:off x="179512" y="836712"/>
            <a:ext cx="3394472" cy="4525963"/>
          </a:xfrm>
        </p:spPr>
      </p:pic>
      <p:pic>
        <p:nvPicPr>
          <p:cNvPr id="5" name="Рисунок 4" descr="IMG_20160520_132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81057">
            <a:off x="4036223" y="1582290"/>
            <a:ext cx="4869654" cy="3362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3056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186810"/>
          </a:xfrm>
        </p:spPr>
        <p:txBody>
          <a:bodyPr>
            <a:noAutofit/>
          </a:bodyPr>
          <a:lstStyle/>
          <a:p>
            <a:r>
              <a:rPr lang="ru-RU" sz="3600" i="1" u="sng" dirty="0">
                <a:solidFill>
                  <a:srgbClr val="C00000"/>
                </a:solidFill>
              </a:rPr>
              <a:t>Актуальность</a:t>
            </a:r>
            <a:r>
              <a:rPr lang="ru-RU" sz="3200" i="1" u="sng" dirty="0">
                <a:solidFill>
                  <a:srgbClr val="C00000"/>
                </a:solidFill>
              </a:rPr>
              <a:t>:</a:t>
            </a:r>
            <a:r>
              <a:rPr lang="ru-RU" sz="3200" i="1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Проблема  </a:t>
            </a:r>
            <a:r>
              <a:rPr lang="ru-RU" sz="3200" dirty="0" smtClean="0"/>
              <a:t>формирование </a:t>
            </a:r>
            <a:r>
              <a:rPr lang="ru-RU" sz="3200" dirty="0"/>
              <a:t>экологической культуры, интереса и бережного отношения к растениям, растущим на территории </a:t>
            </a:r>
            <a:r>
              <a:rPr lang="ru-RU" sz="3200" dirty="0" smtClean="0"/>
              <a:t>Ярославского края </a:t>
            </a:r>
            <a:r>
              <a:rPr lang="ru-RU" sz="3200" dirty="0"/>
              <a:t>и имеющим значение для естественного оздоровления человека. 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8789" y="0"/>
            <a:ext cx="97027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6408712" cy="658336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Цель проекта:</a:t>
            </a:r>
            <a:r>
              <a:rPr lang="ru-RU" sz="2800" dirty="0"/>
              <a:t> создание условий для ознакомления детей с </a:t>
            </a:r>
            <a:r>
              <a:rPr lang="ru-RU" sz="2800" dirty="0" smtClean="0"/>
              <a:t>растениями Ярославского края</a:t>
            </a:r>
            <a:r>
              <a:rPr lang="ru-RU" sz="2800" dirty="0"/>
              <a:t>, сформировать представления о роли </a:t>
            </a:r>
            <a:r>
              <a:rPr lang="ru-RU" sz="2800" dirty="0" smtClean="0"/>
              <a:t>лекарственных растений в </a:t>
            </a:r>
            <a:r>
              <a:rPr lang="ru-RU" sz="2800" dirty="0"/>
              <a:t>оздоровлении и сохранении здоровья </a:t>
            </a:r>
            <a:r>
              <a:rPr lang="ru-RU" sz="2800" dirty="0" smtClean="0"/>
              <a:t>человека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8789" y="0"/>
            <a:ext cx="97027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228184" cy="682677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Задачи: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/>
              <a:t>1. Сформировать интерес к растениям родного края. </a:t>
            </a:r>
            <a:br>
              <a:rPr lang="ru-RU" sz="2200" dirty="0" smtClean="0"/>
            </a:br>
            <a:r>
              <a:rPr lang="ru-RU" sz="2200" dirty="0" smtClean="0"/>
              <a:t>2. Расширять и формировать знания детей о лекарственных растениях, ценности для здоровья, правил пользования. </a:t>
            </a:r>
            <a:br>
              <a:rPr lang="ru-RU" sz="2200" dirty="0" smtClean="0"/>
            </a:br>
            <a:r>
              <a:rPr lang="ru-RU" sz="2200" dirty="0" smtClean="0"/>
              <a:t>3. Развивать речь: обогащать словарь, побуждать задавать вопросы, составлять рассказы-описания, сказки, загадки. </a:t>
            </a:r>
            <a:br>
              <a:rPr lang="ru-RU" sz="2200" dirty="0" smtClean="0"/>
            </a:br>
            <a:r>
              <a:rPr lang="ru-RU" sz="2200" dirty="0" smtClean="0"/>
              <a:t>4. Развивать игровое творчество, смекалку, навыки поведения в экстремальных ситуациях. </a:t>
            </a:r>
            <a:br>
              <a:rPr lang="ru-RU" sz="2200" dirty="0" smtClean="0"/>
            </a:br>
            <a:r>
              <a:rPr lang="ru-RU" sz="2200" dirty="0" smtClean="0"/>
              <a:t>5. Воспитывать у детей любознательность, бережное отношение к растениям, любовь к родному краю.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6. Привлечь родителей к созданию альбома по теме: «Растения Ярославского края».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8789" y="0"/>
            <a:ext cx="97027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488255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Ожидаемый результат</a:t>
            </a:r>
            <a:r>
              <a:rPr lang="ru-RU" sz="3200" dirty="0" smtClean="0"/>
              <a:t>: дети смогут применять сформированные знания о растениях на практике; бережно относится к растениям, помогающим здоровью человека.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8789" y="0"/>
            <a:ext cx="97027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658336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                   Подготовительный этап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Подготовить </a:t>
            </a:r>
            <a:r>
              <a:rPr lang="ru-RU" sz="2200" dirty="0"/>
              <a:t>детскую литературу для чтения </a:t>
            </a:r>
            <a:r>
              <a:rPr lang="ru-RU" sz="2200" dirty="0" err="1"/>
              <a:t>А.Онегова</a:t>
            </a:r>
            <a:r>
              <a:rPr lang="ru-RU" sz="2200" dirty="0"/>
              <a:t> «Тропинка полевая», Н. Павловой «Загадки цветов», А. Плешакова «Зеленые страницы» и </a:t>
            </a:r>
            <a:r>
              <a:rPr lang="ru-RU" sz="2200" dirty="0" err="1"/>
              <a:t>др</a:t>
            </a:r>
            <a:r>
              <a:rPr lang="ru-RU" sz="2200" dirty="0"/>
              <a:t> Ю. Дмитриева «Кто в лесу живет и что в лесу растет».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2. Просмотр </a:t>
            </a:r>
            <a:r>
              <a:rPr lang="ru-RU" sz="2200" dirty="0"/>
              <a:t>видеофильма: «Загадки нашего леса».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3.Конкурс </a:t>
            </a:r>
            <a:r>
              <a:rPr lang="ru-RU" sz="2200" dirty="0"/>
              <a:t>«Кто быстрее» (соберёт изученныё </a:t>
            </a:r>
            <a:r>
              <a:rPr lang="ru-RU" sz="2200" dirty="0" smtClean="0"/>
              <a:t>растения</a:t>
            </a:r>
            <a:r>
              <a:rPr lang="ru-RU" sz="2200" dirty="0"/>
              <a:t>, среди них найдёт новое и выложит </a:t>
            </a:r>
            <a:r>
              <a:rPr lang="ru-RU" sz="2200" dirty="0" smtClean="0"/>
              <a:t>изображения). </a:t>
            </a:r>
            <a:br>
              <a:rPr lang="ru-RU" sz="2200" dirty="0" smtClean="0"/>
            </a:br>
            <a:r>
              <a:rPr lang="ru-RU" sz="2200" dirty="0" smtClean="0"/>
              <a:t>4. Консультация </a:t>
            </a:r>
            <a:r>
              <a:rPr lang="ru-RU" sz="2200" dirty="0"/>
              <a:t>для родителей «</a:t>
            </a:r>
            <a:r>
              <a:rPr lang="ru-RU" sz="2200" dirty="0" smtClean="0"/>
              <a:t>Зелёная </a:t>
            </a:r>
            <a:r>
              <a:rPr lang="ru-RU" sz="2200" dirty="0"/>
              <a:t>аптека рядом»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5.Беседа </a:t>
            </a:r>
            <a:r>
              <a:rPr lang="ru-RU" sz="2200" dirty="0"/>
              <a:t>с родителями о </a:t>
            </a:r>
            <a:r>
              <a:rPr lang="ru-RU" sz="2200" dirty="0" smtClean="0"/>
              <a:t>создании альбома «Растения Ярославского края», гербария.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8789" y="0"/>
            <a:ext cx="97027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300192" cy="674136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6. Беседа </a:t>
            </a:r>
            <a:r>
              <a:rPr lang="ru-RU" sz="2200" dirty="0"/>
              <a:t>« Наши верные друзья - лекарственные растения». Цель: выяснить представление детей об изученных лекарственных растениях их отношений к ним, заинтересовать новым растением </a:t>
            </a:r>
            <a:r>
              <a:rPr lang="ru-RU" sz="2200" dirty="0" smtClean="0"/>
              <a:t>– чистотел.</a:t>
            </a:r>
            <a:br>
              <a:rPr lang="ru-RU" sz="2200" dirty="0" smtClean="0"/>
            </a:br>
            <a:r>
              <a:rPr lang="ru-RU" sz="2200" dirty="0" err="1" smtClean="0"/>
              <a:t>Исследовательско-поисковая</a:t>
            </a:r>
            <a:r>
              <a:rPr lang="ru-RU" sz="2200" dirty="0" smtClean="0"/>
              <a:t> </a:t>
            </a:r>
            <a:r>
              <a:rPr lang="ru-RU" sz="2200" dirty="0"/>
              <a:t>деятельность: «На участке ищем полезные растения» Определить, в каком месте их растёт больше (затемнённое или солнечное). Знакомство с новым растением </a:t>
            </a:r>
            <a:r>
              <a:rPr lang="ru-RU" sz="2200" dirty="0" smtClean="0"/>
              <a:t>– чистотел. </a:t>
            </a:r>
            <a:r>
              <a:rPr lang="ru-RU" sz="2200" dirty="0"/>
              <a:t>Цель: развитие мышления, воображения, желание находить истинные причины явлений экспериментальным путем.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8789" y="0"/>
            <a:ext cx="97027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372200" cy="658336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</a:rPr>
              <a:t>Основной </a:t>
            </a:r>
            <a:r>
              <a:rPr lang="ru-RU" sz="2200" dirty="0" smtClean="0">
                <a:solidFill>
                  <a:srgbClr val="C00000"/>
                </a:solidFill>
              </a:rPr>
              <a:t>этап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</a:t>
            </a:r>
            <a:r>
              <a:rPr lang="ru-RU" sz="2200" u="sng" dirty="0" smtClean="0"/>
              <a:t>. </a:t>
            </a:r>
            <a:r>
              <a:rPr lang="ru-RU" sz="2200" dirty="0" smtClean="0"/>
              <a:t>Чтение </a:t>
            </a:r>
            <a:r>
              <a:rPr lang="ru-RU" sz="2200" dirty="0"/>
              <a:t>детской литературы. </a:t>
            </a:r>
            <a:r>
              <a:rPr lang="ru-RU" sz="2200" dirty="0" smtClean="0"/>
              <a:t>Знакомство с новыми растениями нашего края. (деревья, кустарники, ягоды, цветы) Знакомство </a:t>
            </a:r>
            <a:r>
              <a:rPr lang="ru-RU" sz="2200" dirty="0"/>
              <a:t>с </a:t>
            </a:r>
            <a:r>
              <a:rPr lang="ru-RU" sz="2200" dirty="0" smtClean="0"/>
              <a:t>новыми лекарственными растениями. Цели</a:t>
            </a:r>
            <a:r>
              <a:rPr lang="ru-RU" sz="2200" dirty="0"/>
              <a:t>: познакомить детей с </a:t>
            </a:r>
            <a:r>
              <a:rPr lang="ru-RU" sz="2200" dirty="0" smtClean="0"/>
              <a:t>ядовитыми лекарственными растениями, с их </a:t>
            </a:r>
            <a:r>
              <a:rPr lang="ru-RU" sz="2200" dirty="0"/>
              <a:t>внешним строением, рассказать о том, какую пользу </a:t>
            </a:r>
            <a:r>
              <a:rPr lang="ru-RU" sz="2200" dirty="0" smtClean="0"/>
              <a:t>приносят эти растения </a:t>
            </a:r>
            <a:r>
              <a:rPr lang="ru-RU" sz="2200" dirty="0"/>
              <a:t>человеку; правила сбора </a:t>
            </a:r>
            <a:r>
              <a:rPr lang="ru-RU" sz="2200" dirty="0" smtClean="0"/>
              <a:t>данных растениях, </a:t>
            </a:r>
            <a:r>
              <a:rPr lang="ru-RU" sz="2200" dirty="0"/>
              <a:t>рассмотреть </a:t>
            </a:r>
            <a:r>
              <a:rPr lang="ru-RU" sz="2200" dirty="0" smtClean="0"/>
              <a:t>листья, </a:t>
            </a:r>
            <a:r>
              <a:rPr lang="ru-RU" sz="2200" dirty="0"/>
              <a:t>стебли, цветы познакомить детей с тем, какие внешние условия </a:t>
            </a:r>
            <a:r>
              <a:rPr lang="ru-RU" sz="2200" dirty="0" smtClean="0"/>
              <a:t>необходимы им, </a:t>
            </a:r>
            <a:r>
              <a:rPr lang="ru-RU" sz="2200" dirty="0"/>
              <a:t>для того чтобы </a:t>
            </a:r>
            <a:r>
              <a:rPr lang="ru-RU" sz="2200" dirty="0" smtClean="0"/>
              <a:t>они росли. </a:t>
            </a:r>
            <a:r>
              <a:rPr lang="ru-RU" sz="2200" dirty="0"/>
              <a:t>Воспитывать любовь к природе и бережное к </a:t>
            </a:r>
            <a:r>
              <a:rPr lang="ru-RU" sz="2200" dirty="0" smtClean="0"/>
              <a:t>ним отношения. </a:t>
            </a:r>
            <a:r>
              <a:rPr lang="ru-RU" sz="2200" dirty="0"/>
              <a:t>Чтение экологической сказки "Волшебный чистотел". Беседа и выводы о прочитанном.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236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Актуальность: Проблема  формирование экологической культуры, интереса и бережного отношения к растениям, растущим на территории Ярославского края и имеющим значение для естественного оздоровления человека.  </vt:lpstr>
      <vt:lpstr>Цель проекта: создание условий для ознакомления детей с растениями Ярославского края, сформировать представления о роли лекарственных растений в оздоровлении и сохранении здоровья человека </vt:lpstr>
      <vt:lpstr>Задачи:  1. Сформировать интерес к растениям родного края.  2. Расширять и формировать знания детей о лекарственных растениях, ценности для здоровья, правил пользования.  3. Развивать речь: обогащать словарь, побуждать задавать вопросы, составлять рассказы-описания, сказки, загадки.  4. Развивать игровое творчество, смекалку, навыки поведения в экстремальных ситуациях.  5. Воспитывать у детей любознательность, бережное отношение к растениям, любовь к родному краю.  6. Привлечь родителей к созданию альбома по теме: «Растения Ярославского края». </vt:lpstr>
      <vt:lpstr>Ожидаемый результат: дети смогут применять сформированные знания о растениях на практике; бережно относится к растениям, помогающим здоровью человека.  </vt:lpstr>
      <vt:lpstr>                   Подготовительный этап  1. Подготовить детскую литературу для чтения А.Онегова «Тропинка полевая», Н. Павловой «Загадки цветов», А. Плешакова «Зеленые страницы» и др Ю. Дмитриева «Кто в лесу живет и что в лесу растет».  2. Просмотр видеофильма: «Загадки нашего леса».  3.Конкурс «Кто быстрее» (соберёт изученныё растения, среди них найдёт новое и выложит изображения).  4. Консультация для родителей «Зелёная аптека рядом»  5.Беседа с родителями о создании альбома «Растения Ярославского края», гербария. </vt:lpstr>
      <vt:lpstr>6. Беседа « Наши верные друзья - лекарственные растения». Цель: выяснить представление детей об изученных лекарственных растениях их отношений к ним, заинтересовать новым растением – чистотел. Исследовательско-поисковая деятельность: «На участке ищем полезные растения» Определить, в каком месте их растёт больше (затемнённое или солнечное). Знакомство с новым растением – чистотел. Цель: развитие мышления, воображения, желание находить истинные причины явлений экспериментальным путем. </vt:lpstr>
      <vt:lpstr>Основной этап  1. Чтение детской литературы. Знакомство с новыми растениями нашего края. (деревья, кустарники, ягоды, цветы) Знакомство с новыми лекарственными растениями. Цели: познакомить детей с ядовитыми лекарственными растениями, с их внешним строением, рассказать о том, какую пользу приносят эти растения человеку; правила сбора данных растениях, рассмотреть листья, стебли, цветы познакомить детей с тем, какие внешние условия необходимы им, для того чтобы они росли. Воспитывать любовь к природе и бережное к ним отношения. Чтение экологической сказки "Волшебный чистотел". Беседа и выводы о прочитанном. </vt:lpstr>
      <vt:lpstr>   Экологическая сказка "Волшебный чистотел".  Танюша помогала бабушке дергать бурьян в огороде. Трава поддавалась легко, особенно если не тянуть за верхушку, а ухватиться у самого корешка. Таня очистила от бурьяна большую делянку, глянула на свои руки: - Бабушка! – закричала девочка. – Смотри, руки у меня все желтые. - А какие ж они должны быть, - засмеялась бабушка, – после чистотела? Таня мыла руки с мылом, терла их щеткой, вытирала полотенцем и снова намыливала мылом. - Никак не отмывается, – кипятилась девочка. - А он сразу и не отмоется, – успокоила бабушка. – Через пару дней сойдет. Такой вот он, чистотел, въедливый. - Плохая трава! – злилась Таня. – Больше никогда за нее не возьмусь. - Ох-ох. Трава плохая, – передразнила бабушка. – Трава эта полезная. Не зря же ее чисто-телом назвали. Если на теле рана какая, укус какой или бородавка, чистотел – первое средство. Да и от многих она болезней, Танюша, помогает. Танюша притихла. - То-то! – продолжила бабушка. – А ты ругаешься. - Зачем мы ее тогда всю вырвали? - задумчиво спросила Таня. – Лечили бы ею бородавки всякие. Бабушка засмеялась: - Если чистотел не дергать, то без урожая останемся. Куда нам столько, целый огород? Да и бородавок у нас нет. - Жалко, что у нас их нет, – протянула Таня. – А то бы я их мигом вывела.   </vt:lpstr>
      <vt:lpstr> 2. Дидактическая игра - загадка «Узнай по описанию растение и собери его» Цель: в игре закрепить у детей полученные знания о чистотеле на примере загадок, а так же закрепить из каких частей состоит чистотел, вспомнить форму листьев, цвет и форму лепестков, какие части растения используются для лечения. Совместно с детьми из разрезных картинок составить данное растение.  3. Беседа о деревьях, цветах нашего края. </vt:lpstr>
      <vt:lpstr>Слайд 12</vt:lpstr>
      <vt:lpstr>4. Экскурсия по территории Доу. Цели: познакомить детей с изучаемым растением на участке, дать возможность потрогать, понюхать. Воспитывать любовь к природе и бережное к ней отношение. Вспомнить ранее прочитанную сказку и дать детям возможность самостоятельно найти тот самый "Волшебный сок" чистотела. Показать, как данное растение помогает при порезах, ранах, ушибах и т.д. Рассказать, как ещё можно применять чистотел для здоровья человека.  </vt:lpstr>
      <vt:lpstr>5. Занятие по окружающему миру: «Лекарственные растения» Цель: 6. Занятие по аппликации: «Первые цветы-подснежники» Цель: 7. Занятие по рисованию: «Деревья, цветы, ягоды нашего края» Цель:</vt:lpstr>
      <vt:lpstr>Слайд 15</vt:lpstr>
      <vt:lpstr>Слайд 16</vt:lpstr>
      <vt:lpstr>Слайд 17</vt:lpstr>
      <vt:lpstr>8. Занятие по ИЗО деятельности: - «А у нас в саду - зелёная аптека» - рисование. Цель: учить детей передавать в рисунке впечатления об экскурсии по территории детского сада.   - 9. «Чистотел» - аппликация. Цель: учить детей передавать характерные особенности чистотела: жёлтые цветы, большие, широкие закруглённые овальные зелёные листья. Закрепить знания детей о лекарственных свойствах чистотела.  </vt:lpstr>
      <vt:lpstr>Слайд 19</vt:lpstr>
      <vt:lpstr>Слайд 20</vt:lpstr>
      <vt:lpstr>8. Создание альбома «Растения Ярославского края». Цель: создать альбом об изученных растениях, включение родителей в процесс экологического воспитания дошкольников; (дети собирают с родителями информацию о лекарственных растениях). «Именная книга» иллюстрируется детскими рисунками и гербарием.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2016-05-20T15:32:32Z</dcterms:created>
  <dcterms:modified xsi:type="dcterms:W3CDTF">2016-05-20T20:31:02Z</dcterms:modified>
</cp:coreProperties>
</file>