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86" r:id="rId4"/>
    <p:sldId id="284" r:id="rId5"/>
    <p:sldId id="257" r:id="rId6"/>
    <p:sldId id="258" r:id="rId7"/>
    <p:sldId id="259" r:id="rId8"/>
    <p:sldId id="260" r:id="rId9"/>
    <p:sldId id="261" r:id="rId10"/>
    <p:sldId id="262" r:id="rId11"/>
    <p:sldId id="277" r:id="rId12"/>
    <p:sldId id="263" r:id="rId13"/>
    <p:sldId id="278" r:id="rId14"/>
    <p:sldId id="264" r:id="rId15"/>
    <p:sldId id="276" r:id="rId16"/>
    <p:sldId id="265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80" r:id="rId26"/>
    <p:sldId id="281" r:id="rId27"/>
    <p:sldId id="282" r:id="rId28"/>
    <p:sldId id="283" r:id="rId29"/>
    <p:sldId id="273" r:id="rId30"/>
    <p:sldId id="274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53.jpg"/><Relationship Id="rId7" Type="http://schemas.openxmlformats.org/officeDocument/2006/relationships/image" Target="../media/image6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98475"/>
            <a:ext cx="6026078" cy="4051494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</a:rPr>
              <a:t>Снежное сказочное царство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группы «Вишенка»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90" y="450167"/>
            <a:ext cx="4979963" cy="57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8" y="969169"/>
            <a:ext cx="3550187" cy="40107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02" y="590843"/>
            <a:ext cx="3631370" cy="43891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2728251"/>
            <a:ext cx="2963154" cy="3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348176"/>
            <a:ext cx="2998578" cy="4659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75" y="348176"/>
            <a:ext cx="3122964" cy="46599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126" y="519545"/>
            <a:ext cx="3857625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57" y="211015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77" y="246252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" y="211015"/>
            <a:ext cx="3857625" cy="61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5" y="685800"/>
            <a:ext cx="3446585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66" y="685800"/>
            <a:ext cx="4009292" cy="3614738"/>
          </a:xfrm>
        </p:spPr>
      </p:pic>
    </p:spTree>
    <p:extLst>
      <p:ext uri="{BB962C8B-B14F-4D97-AF65-F5344CB8AC3E}">
        <p14:creationId xmlns:p14="http://schemas.microsoft.com/office/powerpoint/2010/main" val="12707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49" y="436296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99" y="436296"/>
            <a:ext cx="3173436" cy="59504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2" y="436296"/>
            <a:ext cx="3857625" cy="61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9" y="136898"/>
            <a:ext cx="3814505" cy="32815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70" y="30651"/>
            <a:ext cx="4016898" cy="351440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64" y="3693329"/>
            <a:ext cx="4853355" cy="294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0" y="221566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475442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43" y="633045"/>
            <a:ext cx="3857625" cy="55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3" y="225083"/>
            <a:ext cx="4332849" cy="40754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94" y="225083"/>
            <a:ext cx="4360984" cy="4075455"/>
          </a:xfrm>
        </p:spPr>
      </p:pic>
    </p:spTree>
    <p:extLst>
      <p:ext uri="{BB962C8B-B14F-4D97-AF65-F5344CB8AC3E}">
        <p14:creationId xmlns:p14="http://schemas.microsoft.com/office/powerpoint/2010/main" val="12314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8" y="179363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65" y="488853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52" y="488853"/>
            <a:ext cx="3857625" cy="51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0" y="54384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637" y="362243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56" y="362243"/>
            <a:ext cx="3857625" cy="59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187035"/>
            <a:ext cx="11180617" cy="6463145"/>
          </a:xfrm>
        </p:spPr>
      </p:pic>
    </p:spTree>
    <p:extLst>
      <p:ext uri="{BB962C8B-B14F-4D97-AF65-F5344CB8AC3E}">
        <p14:creationId xmlns:p14="http://schemas.microsoft.com/office/powerpoint/2010/main" val="7881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6" y="249700"/>
            <a:ext cx="2732464" cy="45755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65349"/>
            <a:ext cx="2732465" cy="457551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93" y="351693"/>
            <a:ext cx="3857625" cy="62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8" y="221567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33" y="3243262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23" y="131425"/>
            <a:ext cx="3857625" cy="4030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81" y="1954423"/>
            <a:ext cx="3857625" cy="48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6" y="165295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62" y="3243262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52" y="0"/>
            <a:ext cx="3857625" cy="5141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58" y="16529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5" y="137160"/>
            <a:ext cx="2871969" cy="43501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2" y="1434905"/>
            <a:ext cx="3432517" cy="4979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4" y="618978"/>
            <a:ext cx="3857625" cy="57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0" y="193431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49" y="446649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187036"/>
            <a:ext cx="3010486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30" y="187036"/>
            <a:ext cx="293077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20" y="424872"/>
            <a:ext cx="3857625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4" y="320040"/>
            <a:ext cx="285397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54" y="320040"/>
            <a:ext cx="3144701" cy="36147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320040"/>
            <a:ext cx="3857625" cy="60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5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685799"/>
            <a:ext cx="4473526" cy="53085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8" y="685800"/>
            <a:ext cx="4135902" cy="5308598"/>
          </a:xfrm>
        </p:spPr>
      </p:pic>
    </p:spTree>
    <p:extLst>
      <p:ext uri="{BB962C8B-B14F-4D97-AF65-F5344CB8AC3E}">
        <p14:creationId xmlns:p14="http://schemas.microsoft.com/office/powerpoint/2010/main" val="8216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163"/>
            <a:ext cx="2293034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6" y="382705"/>
            <a:ext cx="3629463" cy="42314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34" y="270163"/>
            <a:ext cx="2835435" cy="63135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14" y="270163"/>
            <a:ext cx="3183552" cy="63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1" y="137160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1" y="3243262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52" y="137160"/>
            <a:ext cx="2200787" cy="3879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80" y="0"/>
            <a:ext cx="2735360" cy="42414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11" y="4241409"/>
            <a:ext cx="3857625" cy="2616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61" y="137160"/>
            <a:ext cx="3808342" cy="3486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38" y="3751898"/>
            <a:ext cx="3572473" cy="31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26610"/>
            <a:ext cx="11231123" cy="65836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зимний период в нашем детском саду особое место отводится физкультурно- оздоровительной работе. Проекты будущих построек и снежных фигур, а также их расположение на участке разрабатываются в начале зимы, когда начинает выпадать первый снег. Снежные фигуры строятся с учетом всех основных движений: метание, </a:t>
            </a:r>
            <a:r>
              <a:rPr lang="ru-RU" sz="2400" dirty="0" err="1" smtClean="0">
                <a:solidFill>
                  <a:schemeClr val="bg1"/>
                </a:solidFill>
              </a:rPr>
              <a:t>подлезание</a:t>
            </a:r>
            <a:r>
              <a:rPr lang="ru-RU" sz="2400" dirty="0" smtClean="0">
                <a:solidFill>
                  <a:schemeClr val="bg1"/>
                </a:solidFill>
              </a:rPr>
              <a:t>, равновесие, прыжки, скольжение, катание с горок, на санках и лыжах , спортивные соревнования.</a:t>
            </a:r>
          </a:p>
          <a:p>
            <a:pPr lvl="1"/>
            <a:r>
              <a:rPr lang="ru-RU" sz="2400" dirty="0" smtClean="0">
                <a:solidFill>
                  <a:schemeClr val="bg1"/>
                </a:solidFill>
              </a:rPr>
              <a:t>При строительстве снежного городка учитываются: возраст детей, соблюдение техники безопасности, эстетика оформления. В оформлении зимних фигур мы используем самый разнообразный подручный материал: гуашь, бумажные салфетки, контейнеры из киндер- сюрпризов, пластиковые бутылки, ткань, цветные льдинки.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0" y="221566"/>
            <a:ext cx="203329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9" y="3133578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5" y="221565"/>
            <a:ext cx="3857625" cy="64043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63" y="182879"/>
            <a:ext cx="4916368" cy="64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505" y="3910818"/>
            <a:ext cx="11352627" cy="282760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			</a:t>
            </a:r>
            <a:r>
              <a:rPr lang="ru-RU" dirty="0" smtClean="0">
                <a:solidFill>
                  <a:schemeClr val="accent2"/>
                </a:solidFill>
              </a:rPr>
              <a:t>		</a:t>
            </a:r>
            <a:r>
              <a:rPr lang="ru-RU" sz="9600" b="1" dirty="0" smtClean="0">
                <a:solidFill>
                  <a:schemeClr val="accent2"/>
                </a:solidFill>
              </a:rPr>
              <a:t>Спасибо  за 						внимание!</a:t>
            </a:r>
            <a:endParaRPr lang="ru-RU" sz="96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2" y="126609"/>
            <a:ext cx="6121400" cy="39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3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22" y="154746"/>
            <a:ext cx="9073662" cy="641486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8" y="2644726"/>
            <a:ext cx="4290647" cy="3924886"/>
          </a:xfrm>
        </p:spPr>
      </p:pic>
    </p:spTree>
    <p:extLst>
      <p:ext uri="{BB962C8B-B14F-4D97-AF65-F5344CB8AC3E}">
        <p14:creationId xmlns:p14="http://schemas.microsoft.com/office/powerpoint/2010/main" val="35636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846541"/>
            <a:ext cx="4937125" cy="32932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03" y="604911"/>
            <a:ext cx="4543865" cy="23500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84" y="2954941"/>
            <a:ext cx="6574302" cy="37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4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" y="275163"/>
            <a:ext cx="2825408" cy="29744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91" y="275163"/>
            <a:ext cx="4933950" cy="31796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43" y="3979425"/>
            <a:ext cx="6429375" cy="25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5" y="194731"/>
            <a:ext cx="4572000" cy="3429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26" y="179363"/>
            <a:ext cx="203329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53" y="1738922"/>
            <a:ext cx="3857625" cy="4255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" y="3623731"/>
            <a:ext cx="3843733" cy="328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7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8" y="137160"/>
            <a:ext cx="2970443" cy="48709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89" y="2250831"/>
            <a:ext cx="3277772" cy="46071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"/>
            <a:ext cx="6035040" cy="67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45" y="685800"/>
            <a:ext cx="4897386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91" y="3716865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301</TotalTime>
  <Words>117</Words>
  <Application>Microsoft Office PowerPoint</Application>
  <PresentationFormat>Широкоэкранный</PresentationFormat>
  <Paragraphs>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Century Gothic</vt:lpstr>
      <vt:lpstr>Wingdings 3</vt:lpstr>
      <vt:lpstr>Сектор</vt:lpstr>
      <vt:lpstr>Снежное сказочное царство  группы «Вишенка»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Спасибо  за      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Снежное сказочное царство группы «Вишенка»</dc:title>
  <dc:creator>dns</dc:creator>
  <cp:lastModifiedBy>dns</cp:lastModifiedBy>
  <cp:revision>17</cp:revision>
  <dcterms:created xsi:type="dcterms:W3CDTF">2017-02-04T16:48:54Z</dcterms:created>
  <dcterms:modified xsi:type="dcterms:W3CDTF">2017-03-16T10:13:44Z</dcterms:modified>
</cp:coreProperties>
</file>