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10"/>
  </p:notesMasterIdLst>
  <p:sldIdLst>
    <p:sldId id="277" r:id="rId2"/>
    <p:sldId id="264" r:id="rId3"/>
    <p:sldId id="279" r:id="rId4"/>
    <p:sldId id="285" r:id="rId5"/>
    <p:sldId id="280" r:id="rId6"/>
    <p:sldId id="287" r:id="rId7"/>
    <p:sldId id="288" r:id="rId8"/>
    <p:sldId id="286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 rot="-2247896">
            <a:off x="466124" y="3565222"/>
            <a:ext cx="1051226" cy="4293839"/>
          </a:xfrm>
          <a:custGeom>
            <a:avLst/>
            <a:gdLst/>
            <a:ahLst/>
            <a:cxnLst/>
            <a:rect l="l" t="t" r="r" b="b"/>
            <a:pathLst>
              <a:path w="519866" h="2123446" extrusionOk="0">
                <a:moveTo>
                  <a:pt x="0" y="2123446"/>
                </a:moveTo>
                <a:cubicBezTo>
                  <a:pt x="0" y="2123446"/>
                  <a:pt x="266424" y="2083794"/>
                  <a:pt x="381676" y="1832162"/>
                </a:cubicBezTo>
                <a:cubicBezTo>
                  <a:pt x="516979" y="1536744"/>
                  <a:pt x="322469" y="1444524"/>
                  <a:pt x="316144" y="1230125"/>
                </a:cubicBezTo>
                <a:cubicBezTo>
                  <a:pt x="309591" y="1008107"/>
                  <a:pt x="719080" y="664559"/>
                  <a:pt x="394773" y="299218"/>
                </a:cubicBezTo>
                <a:cubicBezTo>
                  <a:pt x="213522" y="95021"/>
                  <a:pt x="0" y="0"/>
                  <a:pt x="0" y="0"/>
                </a:cubicBezTo>
              </a:path>
            </a:pathLst>
          </a:custGeom>
          <a:noFill/>
          <a:ln w="3312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-2247896">
            <a:off x="523513" y="4179579"/>
            <a:ext cx="589528" cy="3441846"/>
          </a:xfrm>
          <a:custGeom>
            <a:avLst/>
            <a:gdLst/>
            <a:ahLst/>
            <a:cxnLst/>
            <a:rect l="l" t="t" r="r" b="b"/>
            <a:pathLst>
              <a:path w="291541" h="1702107" extrusionOk="0">
                <a:moveTo>
                  <a:pt x="10706" y="1702108"/>
                </a:moveTo>
                <a:cubicBezTo>
                  <a:pt x="10706" y="1702108"/>
                  <a:pt x="204902" y="1570768"/>
                  <a:pt x="222580" y="1411595"/>
                </a:cubicBezTo>
                <a:cubicBezTo>
                  <a:pt x="242821" y="1229249"/>
                  <a:pt x="92878" y="1102042"/>
                  <a:pt x="76410" y="927059"/>
                </a:cubicBezTo>
                <a:cubicBezTo>
                  <a:pt x="62322" y="777411"/>
                  <a:pt x="291541" y="544554"/>
                  <a:pt x="291541" y="402098"/>
                </a:cubicBezTo>
                <a:cubicBezTo>
                  <a:pt x="291541" y="68780"/>
                  <a:pt x="0" y="0"/>
                  <a:pt x="0" y="0"/>
                </a:cubicBezTo>
              </a:path>
            </a:pathLst>
          </a:custGeom>
          <a:noFill/>
          <a:ln w="331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-2247896">
            <a:off x="376408" y="4720943"/>
            <a:ext cx="419810" cy="2723409"/>
          </a:xfrm>
          <a:custGeom>
            <a:avLst/>
            <a:gdLst/>
            <a:ahLst/>
            <a:cxnLst/>
            <a:rect l="l" t="t" r="r" b="b"/>
            <a:pathLst>
              <a:path w="207610" h="1346816" extrusionOk="0">
                <a:moveTo>
                  <a:pt x="54342" y="1346816"/>
                </a:moveTo>
                <a:cubicBezTo>
                  <a:pt x="54342" y="1346816"/>
                  <a:pt x="175557" y="1228430"/>
                  <a:pt x="173214" y="1109120"/>
                </a:cubicBezTo>
                <a:cubicBezTo>
                  <a:pt x="170423" y="966883"/>
                  <a:pt x="11499" y="916181"/>
                  <a:pt x="850" y="752970"/>
                </a:cubicBezTo>
                <a:cubicBezTo>
                  <a:pt x="-14809" y="513131"/>
                  <a:pt x="190921" y="402488"/>
                  <a:pt x="206942" y="229924"/>
                </a:cubicBezTo>
                <a:cubicBezTo>
                  <a:pt x="218791" y="102327"/>
                  <a:pt x="69087" y="0"/>
                  <a:pt x="69087" y="0"/>
                </a:cubicBezTo>
              </a:path>
            </a:pathLst>
          </a:custGeom>
          <a:noFill/>
          <a:ln w="331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33350" y="5212900"/>
            <a:ext cx="10725300" cy="58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411500" y="2165550"/>
            <a:ext cx="9369000" cy="25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ldrich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8234886" y="3956663"/>
            <a:ext cx="3957126" cy="2901339"/>
            <a:chOff x="7947586" y="3658763"/>
            <a:chExt cx="3957126" cy="2901339"/>
          </a:xfrm>
        </p:grpSpPr>
        <p:sp>
          <p:nvSpPr>
            <p:cNvPr id="18" name="Google Shape;18;p2"/>
            <p:cNvSpPr/>
            <p:nvPr/>
          </p:nvSpPr>
          <p:spPr>
            <a:xfrm>
              <a:off x="7947586" y="3658763"/>
              <a:ext cx="3957126" cy="2901339"/>
            </a:xfrm>
            <a:custGeom>
              <a:avLst/>
              <a:gdLst/>
              <a:ahLst/>
              <a:cxnLst/>
              <a:rect l="l" t="t" r="r" b="b"/>
              <a:pathLst>
                <a:path w="1991007" h="1459793" extrusionOk="0">
                  <a:moveTo>
                    <a:pt x="1749" y="1459794"/>
                  </a:moveTo>
                  <a:cubicBezTo>
                    <a:pt x="1749" y="1459794"/>
                    <a:pt x="-33274" y="1028511"/>
                    <a:pt x="210128" y="833772"/>
                  </a:cubicBezTo>
                  <a:cubicBezTo>
                    <a:pt x="664699" y="470070"/>
                    <a:pt x="1059805" y="825562"/>
                    <a:pt x="1255477" y="672286"/>
                  </a:cubicBezTo>
                  <a:cubicBezTo>
                    <a:pt x="1451140" y="519019"/>
                    <a:pt x="1350099" y="163003"/>
                    <a:pt x="1567069" y="57523"/>
                  </a:cubicBezTo>
                  <a:cubicBezTo>
                    <a:pt x="1822043" y="-66426"/>
                    <a:pt x="1985835" y="48522"/>
                    <a:pt x="1985835" y="48522"/>
                  </a:cubicBezTo>
                  <a:lnTo>
                    <a:pt x="1991007" y="1453269"/>
                  </a:lnTo>
                  <a:lnTo>
                    <a:pt x="1749" y="14597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977979" y="4386434"/>
              <a:ext cx="2926363" cy="2173401"/>
            </a:xfrm>
            <a:custGeom>
              <a:avLst/>
              <a:gdLst/>
              <a:ahLst/>
              <a:cxnLst/>
              <a:rect l="l" t="t" r="r" b="b"/>
              <a:pathLst>
                <a:path w="1472384" h="1093535" extrusionOk="0">
                  <a:moveTo>
                    <a:pt x="3982" y="1093535"/>
                  </a:moveTo>
                  <a:cubicBezTo>
                    <a:pt x="3982" y="1093535"/>
                    <a:pt x="-32537" y="916980"/>
                    <a:pt x="115624" y="766294"/>
                  </a:cubicBezTo>
                  <a:cubicBezTo>
                    <a:pt x="358664" y="519101"/>
                    <a:pt x="809377" y="663758"/>
                    <a:pt x="1007050" y="591387"/>
                  </a:cubicBezTo>
                  <a:cubicBezTo>
                    <a:pt x="1234507" y="508110"/>
                    <a:pt x="1092956" y="145731"/>
                    <a:pt x="1234507" y="49576"/>
                  </a:cubicBezTo>
                  <a:cubicBezTo>
                    <a:pt x="1355836" y="-32844"/>
                    <a:pt x="1466879" y="12381"/>
                    <a:pt x="1466879" y="12381"/>
                  </a:cubicBezTo>
                  <a:lnTo>
                    <a:pt x="1472384" y="1089811"/>
                  </a:lnTo>
                  <a:lnTo>
                    <a:pt x="3982" y="10935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658418" y="4962953"/>
              <a:ext cx="2245676" cy="1596670"/>
            </a:xfrm>
            <a:custGeom>
              <a:avLst/>
              <a:gdLst/>
              <a:ahLst/>
              <a:cxnLst/>
              <a:rect l="l" t="t" r="r" b="b"/>
              <a:pathLst>
                <a:path w="1129900" h="803356" extrusionOk="0">
                  <a:moveTo>
                    <a:pt x="3055" y="803356"/>
                  </a:moveTo>
                  <a:cubicBezTo>
                    <a:pt x="3055" y="803356"/>
                    <a:pt x="-24967" y="673654"/>
                    <a:pt x="88723" y="562955"/>
                  </a:cubicBezTo>
                  <a:cubicBezTo>
                    <a:pt x="275242" y="381361"/>
                    <a:pt x="627857" y="536551"/>
                    <a:pt x="779552" y="483383"/>
                  </a:cubicBezTo>
                  <a:cubicBezTo>
                    <a:pt x="954098" y="422204"/>
                    <a:pt x="838731" y="107060"/>
                    <a:pt x="947354" y="36422"/>
                  </a:cubicBezTo>
                  <a:cubicBezTo>
                    <a:pt x="1040461" y="-24128"/>
                    <a:pt x="1125681" y="9095"/>
                    <a:pt x="1125681" y="9095"/>
                  </a:cubicBezTo>
                  <a:lnTo>
                    <a:pt x="1129901" y="800623"/>
                  </a:lnTo>
                  <a:lnTo>
                    <a:pt x="3055" y="8033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821111" y="5907637"/>
              <a:ext cx="1082565" cy="651640"/>
            </a:xfrm>
            <a:custGeom>
              <a:avLst/>
              <a:gdLst/>
              <a:ahLst/>
              <a:cxnLst/>
              <a:rect l="l" t="t" r="r" b="b"/>
              <a:pathLst>
                <a:path w="544687" h="327869" extrusionOk="0">
                  <a:moveTo>
                    <a:pt x="0" y="327870"/>
                  </a:moveTo>
                  <a:cubicBezTo>
                    <a:pt x="0" y="327870"/>
                    <a:pt x="6743" y="297885"/>
                    <a:pt x="61703" y="261785"/>
                  </a:cubicBezTo>
                  <a:cubicBezTo>
                    <a:pt x="151857" y="202549"/>
                    <a:pt x="319402" y="239401"/>
                    <a:pt x="392725" y="222066"/>
                  </a:cubicBezTo>
                  <a:cubicBezTo>
                    <a:pt x="477098" y="202111"/>
                    <a:pt x="543849" y="0"/>
                    <a:pt x="543849" y="0"/>
                  </a:cubicBezTo>
                  <a:lnTo>
                    <a:pt x="544687" y="326975"/>
                  </a:lnTo>
                  <a:lnTo>
                    <a:pt x="0" y="3278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Google Shape;22;p2"/>
          <p:cNvSpPr/>
          <p:nvPr/>
        </p:nvSpPr>
        <p:spPr>
          <a:xfrm>
            <a:off x="733352" y="797564"/>
            <a:ext cx="1528836" cy="1754991"/>
          </a:xfrm>
          <a:custGeom>
            <a:avLst/>
            <a:gdLst/>
            <a:ahLst/>
            <a:cxnLst/>
            <a:rect l="l" t="t" r="r" b="b"/>
            <a:pathLst>
              <a:path w="719452" h="825878" extrusionOk="0">
                <a:moveTo>
                  <a:pt x="545240" y="87482"/>
                </a:moveTo>
                <a:cubicBezTo>
                  <a:pt x="545240" y="87482"/>
                  <a:pt x="416196" y="67489"/>
                  <a:pt x="316859" y="199601"/>
                </a:cubicBezTo>
                <a:cubicBezTo>
                  <a:pt x="262919" y="271353"/>
                  <a:pt x="224134" y="495028"/>
                  <a:pt x="379524" y="572181"/>
                </a:cubicBezTo>
                <a:cubicBezTo>
                  <a:pt x="566319" y="664926"/>
                  <a:pt x="719452" y="558141"/>
                  <a:pt x="719452" y="558141"/>
                </a:cubicBezTo>
                <a:cubicBezTo>
                  <a:pt x="719452" y="558141"/>
                  <a:pt x="682305" y="688767"/>
                  <a:pt x="581521" y="770177"/>
                </a:cubicBezTo>
                <a:cubicBezTo>
                  <a:pt x="480737" y="851597"/>
                  <a:pt x="177385" y="879619"/>
                  <a:pt x="52779" y="598051"/>
                </a:cubicBezTo>
                <a:cubicBezTo>
                  <a:pt x="-42671" y="382376"/>
                  <a:pt x="-17925" y="141470"/>
                  <a:pt x="203760" y="40276"/>
                </a:cubicBezTo>
                <a:cubicBezTo>
                  <a:pt x="450943" y="-72547"/>
                  <a:pt x="545240" y="87482"/>
                  <a:pt x="545240" y="874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9305492" y="545347"/>
            <a:ext cx="546969" cy="596508"/>
          </a:xfrm>
          <a:custGeom>
            <a:avLst/>
            <a:gdLst/>
            <a:ahLst/>
            <a:cxnLst/>
            <a:rect l="l" t="t" r="r" b="b"/>
            <a:pathLst>
              <a:path w="255593" h="278742" extrusionOk="0">
                <a:moveTo>
                  <a:pt x="107670" y="102138"/>
                </a:moveTo>
                <a:lnTo>
                  <a:pt x="119244" y="0"/>
                </a:lnTo>
                <a:lnTo>
                  <a:pt x="150943" y="102641"/>
                </a:lnTo>
                <a:lnTo>
                  <a:pt x="241506" y="64402"/>
                </a:lnTo>
                <a:lnTo>
                  <a:pt x="186166" y="139372"/>
                </a:lnTo>
                <a:lnTo>
                  <a:pt x="255594" y="161510"/>
                </a:lnTo>
                <a:lnTo>
                  <a:pt x="177108" y="169057"/>
                </a:lnTo>
                <a:lnTo>
                  <a:pt x="210312" y="221384"/>
                </a:lnTo>
                <a:lnTo>
                  <a:pt x="154467" y="188177"/>
                </a:lnTo>
                <a:lnTo>
                  <a:pt x="146418" y="278742"/>
                </a:lnTo>
                <a:lnTo>
                  <a:pt x="124778" y="190692"/>
                </a:lnTo>
                <a:lnTo>
                  <a:pt x="63398" y="256604"/>
                </a:lnTo>
                <a:lnTo>
                  <a:pt x="87544" y="182139"/>
                </a:lnTo>
                <a:lnTo>
                  <a:pt x="0" y="195221"/>
                </a:lnTo>
                <a:lnTo>
                  <a:pt x="88049" y="142893"/>
                </a:lnTo>
                <a:lnTo>
                  <a:pt x="8553" y="96101"/>
                </a:lnTo>
                <a:lnTo>
                  <a:pt x="107670" y="10213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8751258" y="1027311"/>
            <a:ext cx="404041" cy="457568"/>
          </a:xfrm>
          <a:custGeom>
            <a:avLst/>
            <a:gdLst/>
            <a:ahLst/>
            <a:cxnLst/>
            <a:rect l="l" t="t" r="r" b="b"/>
            <a:pathLst>
              <a:path w="188804" h="213817" extrusionOk="0">
                <a:moveTo>
                  <a:pt x="71276" y="85906"/>
                </a:moveTo>
                <a:lnTo>
                  <a:pt x="87325" y="0"/>
                </a:lnTo>
                <a:lnTo>
                  <a:pt x="116110" y="84020"/>
                </a:lnTo>
                <a:lnTo>
                  <a:pt x="165202" y="43425"/>
                </a:lnTo>
                <a:lnTo>
                  <a:pt x="134055" y="108556"/>
                </a:lnTo>
                <a:lnTo>
                  <a:pt x="188805" y="128388"/>
                </a:lnTo>
                <a:lnTo>
                  <a:pt x="125559" y="136884"/>
                </a:lnTo>
                <a:lnTo>
                  <a:pt x="148685" y="195415"/>
                </a:lnTo>
                <a:lnTo>
                  <a:pt x="101955" y="146799"/>
                </a:lnTo>
                <a:lnTo>
                  <a:pt x="85906" y="213817"/>
                </a:lnTo>
                <a:lnTo>
                  <a:pt x="74581" y="145380"/>
                </a:lnTo>
                <a:lnTo>
                  <a:pt x="17459" y="184556"/>
                </a:lnTo>
                <a:lnTo>
                  <a:pt x="57112" y="122253"/>
                </a:lnTo>
                <a:lnTo>
                  <a:pt x="0" y="89678"/>
                </a:lnTo>
                <a:lnTo>
                  <a:pt x="71276" y="859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9834280" y="4240453"/>
            <a:ext cx="503227" cy="612055"/>
          </a:xfrm>
          <a:custGeom>
            <a:avLst/>
            <a:gdLst/>
            <a:ahLst/>
            <a:cxnLst/>
            <a:rect l="l" t="t" r="r" b="b"/>
            <a:pathLst>
              <a:path w="235153" h="286007" extrusionOk="0">
                <a:moveTo>
                  <a:pt x="97888" y="109376"/>
                </a:moveTo>
                <a:lnTo>
                  <a:pt x="113195" y="0"/>
                </a:lnTo>
                <a:lnTo>
                  <a:pt x="141094" y="111557"/>
                </a:lnTo>
                <a:lnTo>
                  <a:pt x="220389" y="67266"/>
                </a:lnTo>
                <a:lnTo>
                  <a:pt x="183194" y="133436"/>
                </a:lnTo>
                <a:lnTo>
                  <a:pt x="235153" y="143275"/>
                </a:lnTo>
                <a:lnTo>
                  <a:pt x="168983" y="165154"/>
                </a:lnTo>
                <a:lnTo>
                  <a:pt x="203978" y="202340"/>
                </a:lnTo>
                <a:lnTo>
                  <a:pt x="156400" y="188119"/>
                </a:lnTo>
                <a:lnTo>
                  <a:pt x="158039" y="286007"/>
                </a:lnTo>
                <a:lnTo>
                  <a:pt x="117024" y="195777"/>
                </a:lnTo>
                <a:lnTo>
                  <a:pt x="56321" y="243897"/>
                </a:lnTo>
                <a:lnTo>
                  <a:pt x="71095" y="183747"/>
                </a:lnTo>
                <a:lnTo>
                  <a:pt x="0" y="186480"/>
                </a:lnTo>
                <a:lnTo>
                  <a:pt x="74914" y="148199"/>
                </a:lnTo>
                <a:lnTo>
                  <a:pt x="29527" y="92421"/>
                </a:lnTo>
                <a:lnTo>
                  <a:pt x="97888" y="1093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11117879" y="1255127"/>
            <a:ext cx="340771" cy="392617"/>
          </a:xfrm>
          <a:custGeom>
            <a:avLst/>
            <a:gdLst/>
            <a:ahLst/>
            <a:cxnLst/>
            <a:rect l="l" t="t" r="r" b="b"/>
            <a:pathLst>
              <a:path w="159239" h="183466" extrusionOk="0">
                <a:moveTo>
                  <a:pt x="68370" y="85675"/>
                </a:moveTo>
                <a:lnTo>
                  <a:pt x="87411" y="0"/>
                </a:lnTo>
                <a:lnTo>
                  <a:pt x="105146" y="86108"/>
                </a:lnTo>
                <a:lnTo>
                  <a:pt x="159239" y="90868"/>
                </a:lnTo>
                <a:lnTo>
                  <a:pt x="102556" y="117696"/>
                </a:lnTo>
                <a:lnTo>
                  <a:pt x="95631" y="183467"/>
                </a:lnTo>
                <a:lnTo>
                  <a:pt x="72266" y="120724"/>
                </a:lnTo>
                <a:lnTo>
                  <a:pt x="0" y="114233"/>
                </a:lnTo>
                <a:lnTo>
                  <a:pt x="68370" y="8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9923951" y="1500097"/>
            <a:ext cx="314843" cy="349944"/>
          </a:xfrm>
          <a:custGeom>
            <a:avLst/>
            <a:gdLst/>
            <a:ahLst/>
            <a:cxnLst/>
            <a:rect l="l" t="t" r="r" b="b"/>
            <a:pathLst>
              <a:path w="147123" h="163525" extrusionOk="0">
                <a:moveTo>
                  <a:pt x="54721" y="83287"/>
                </a:moveTo>
                <a:lnTo>
                  <a:pt x="60188" y="0"/>
                </a:lnTo>
                <a:lnTo>
                  <a:pt x="88763" y="74771"/>
                </a:lnTo>
                <a:lnTo>
                  <a:pt x="147123" y="64437"/>
                </a:lnTo>
                <a:lnTo>
                  <a:pt x="96060" y="99089"/>
                </a:lnTo>
                <a:lnTo>
                  <a:pt x="91802" y="163525"/>
                </a:lnTo>
                <a:lnTo>
                  <a:pt x="60188" y="116719"/>
                </a:lnTo>
                <a:lnTo>
                  <a:pt x="0" y="124015"/>
                </a:lnTo>
                <a:lnTo>
                  <a:pt x="54721" y="832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8594348" y="684381"/>
            <a:ext cx="54906" cy="54911"/>
          </a:xfrm>
          <a:custGeom>
            <a:avLst/>
            <a:gdLst/>
            <a:ahLst/>
            <a:cxnLst/>
            <a:rect l="l" t="t" r="r" b="b"/>
            <a:pathLst>
              <a:path w="46043" h="46047" extrusionOk="0">
                <a:moveTo>
                  <a:pt x="0" y="23024"/>
                </a:moveTo>
                <a:cubicBezTo>
                  <a:pt x="0" y="10308"/>
                  <a:pt x="10306" y="0"/>
                  <a:pt x="23022" y="0"/>
                </a:cubicBezTo>
                <a:cubicBezTo>
                  <a:pt x="35738" y="0"/>
                  <a:pt x="46044" y="10308"/>
                  <a:pt x="46044" y="23024"/>
                </a:cubicBezTo>
                <a:cubicBezTo>
                  <a:pt x="46044" y="35740"/>
                  <a:pt x="35738" y="46048"/>
                  <a:pt x="23022" y="46048"/>
                </a:cubicBezTo>
                <a:cubicBezTo>
                  <a:pt x="10306" y="46048"/>
                  <a:pt x="0" y="35740"/>
                  <a:pt x="0" y="230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10780492" y="1589829"/>
            <a:ext cx="54906" cy="54910"/>
          </a:xfrm>
          <a:custGeom>
            <a:avLst/>
            <a:gdLst/>
            <a:ahLst/>
            <a:cxnLst/>
            <a:rect l="l" t="t" r="r" b="b"/>
            <a:pathLst>
              <a:path w="46043" h="46046" extrusionOk="0">
                <a:moveTo>
                  <a:pt x="0" y="23024"/>
                </a:moveTo>
                <a:cubicBezTo>
                  <a:pt x="0" y="10308"/>
                  <a:pt x="10306" y="0"/>
                  <a:pt x="23022" y="0"/>
                </a:cubicBezTo>
                <a:cubicBezTo>
                  <a:pt x="35738" y="0"/>
                  <a:pt x="46044" y="10308"/>
                  <a:pt x="46044" y="23024"/>
                </a:cubicBezTo>
                <a:cubicBezTo>
                  <a:pt x="46044" y="35739"/>
                  <a:pt x="35738" y="46047"/>
                  <a:pt x="23022" y="46047"/>
                </a:cubicBezTo>
                <a:cubicBezTo>
                  <a:pt x="10306" y="46047"/>
                  <a:pt x="0" y="35739"/>
                  <a:pt x="0" y="230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8049931" y="928752"/>
            <a:ext cx="54906" cy="54906"/>
          </a:xfrm>
          <a:custGeom>
            <a:avLst/>
            <a:gdLst/>
            <a:ahLst/>
            <a:cxnLst/>
            <a:rect l="l" t="t" r="r" b="b"/>
            <a:pathLst>
              <a:path w="46043" h="46043" extrusionOk="0">
                <a:moveTo>
                  <a:pt x="0" y="23022"/>
                </a:moveTo>
                <a:cubicBezTo>
                  <a:pt x="0" y="10306"/>
                  <a:pt x="10306" y="0"/>
                  <a:pt x="23022" y="0"/>
                </a:cubicBezTo>
                <a:cubicBezTo>
                  <a:pt x="35738" y="0"/>
                  <a:pt x="46044" y="10306"/>
                  <a:pt x="46044" y="23022"/>
                </a:cubicBezTo>
                <a:cubicBezTo>
                  <a:pt x="46044" y="35738"/>
                  <a:pt x="35738" y="46044"/>
                  <a:pt x="23022" y="46044"/>
                </a:cubicBezTo>
                <a:cubicBezTo>
                  <a:pt x="10306" y="46044"/>
                  <a:pt x="0" y="35738"/>
                  <a:pt x="0" y="230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10613907" y="4982326"/>
            <a:ext cx="54918" cy="54906"/>
          </a:xfrm>
          <a:custGeom>
            <a:avLst/>
            <a:gdLst/>
            <a:ahLst/>
            <a:cxnLst/>
            <a:rect l="l" t="t" r="r" b="b"/>
            <a:pathLst>
              <a:path w="46053" h="46043" extrusionOk="0">
                <a:moveTo>
                  <a:pt x="0" y="23022"/>
                </a:moveTo>
                <a:cubicBezTo>
                  <a:pt x="0" y="10306"/>
                  <a:pt x="10316" y="0"/>
                  <a:pt x="23032" y="0"/>
                </a:cubicBezTo>
                <a:cubicBezTo>
                  <a:pt x="35747" y="0"/>
                  <a:pt x="46054" y="10306"/>
                  <a:pt x="46054" y="23022"/>
                </a:cubicBezTo>
                <a:cubicBezTo>
                  <a:pt x="46054" y="35738"/>
                  <a:pt x="35747" y="46044"/>
                  <a:pt x="23032" y="46044"/>
                </a:cubicBezTo>
                <a:cubicBezTo>
                  <a:pt x="10316" y="46044"/>
                  <a:pt x="0" y="35738"/>
                  <a:pt x="0" y="230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10238806" y="3890515"/>
            <a:ext cx="54918" cy="54906"/>
          </a:xfrm>
          <a:custGeom>
            <a:avLst/>
            <a:gdLst/>
            <a:ahLst/>
            <a:cxnLst/>
            <a:rect l="l" t="t" r="r" b="b"/>
            <a:pathLst>
              <a:path w="46053" h="46043" extrusionOk="0">
                <a:moveTo>
                  <a:pt x="0" y="23022"/>
                </a:moveTo>
                <a:cubicBezTo>
                  <a:pt x="0" y="10306"/>
                  <a:pt x="10316" y="0"/>
                  <a:pt x="23032" y="0"/>
                </a:cubicBezTo>
                <a:cubicBezTo>
                  <a:pt x="35747" y="0"/>
                  <a:pt x="46054" y="10306"/>
                  <a:pt x="46054" y="23022"/>
                </a:cubicBezTo>
                <a:cubicBezTo>
                  <a:pt x="46054" y="35738"/>
                  <a:pt x="35747" y="46044"/>
                  <a:pt x="23032" y="46044"/>
                </a:cubicBezTo>
                <a:cubicBezTo>
                  <a:pt x="10316" y="46044"/>
                  <a:pt x="0" y="35738"/>
                  <a:pt x="0" y="230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10539506" y="928757"/>
            <a:ext cx="54918" cy="54910"/>
          </a:xfrm>
          <a:custGeom>
            <a:avLst/>
            <a:gdLst/>
            <a:ahLst/>
            <a:cxnLst/>
            <a:rect l="l" t="t" r="r" b="b"/>
            <a:pathLst>
              <a:path w="46053" h="46046" extrusionOk="0">
                <a:moveTo>
                  <a:pt x="0" y="23023"/>
                </a:moveTo>
                <a:cubicBezTo>
                  <a:pt x="0" y="10308"/>
                  <a:pt x="10316" y="0"/>
                  <a:pt x="23032" y="0"/>
                </a:cubicBezTo>
                <a:cubicBezTo>
                  <a:pt x="35747" y="0"/>
                  <a:pt x="46054" y="10308"/>
                  <a:pt x="46054" y="23023"/>
                </a:cubicBezTo>
                <a:cubicBezTo>
                  <a:pt x="46054" y="35739"/>
                  <a:pt x="35747" y="46047"/>
                  <a:pt x="23032" y="46047"/>
                </a:cubicBezTo>
                <a:cubicBezTo>
                  <a:pt x="10316" y="46047"/>
                  <a:pt x="0" y="35739"/>
                  <a:pt x="0" y="230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271344" y="4493338"/>
            <a:ext cx="56875" cy="56863"/>
          </a:xfrm>
          <a:custGeom>
            <a:avLst/>
            <a:gdLst/>
            <a:ahLst/>
            <a:cxnLst/>
            <a:rect l="l" t="t" r="r" b="b"/>
            <a:pathLst>
              <a:path w="46053" h="46043" extrusionOk="0">
                <a:moveTo>
                  <a:pt x="0" y="23022"/>
                </a:moveTo>
                <a:cubicBezTo>
                  <a:pt x="0" y="10306"/>
                  <a:pt x="10306" y="0"/>
                  <a:pt x="23022" y="0"/>
                </a:cubicBezTo>
                <a:cubicBezTo>
                  <a:pt x="35738" y="0"/>
                  <a:pt x="46053" y="10306"/>
                  <a:pt x="46053" y="23022"/>
                </a:cubicBezTo>
                <a:cubicBezTo>
                  <a:pt x="46053" y="35738"/>
                  <a:pt x="35738" y="46044"/>
                  <a:pt x="23022" y="46044"/>
                </a:cubicBezTo>
                <a:cubicBezTo>
                  <a:pt x="10306" y="46044"/>
                  <a:pt x="0" y="35738"/>
                  <a:pt x="0" y="230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1411509" y="5292350"/>
            <a:ext cx="56863" cy="56875"/>
          </a:xfrm>
          <a:custGeom>
            <a:avLst/>
            <a:gdLst/>
            <a:ahLst/>
            <a:cxnLst/>
            <a:rect l="l" t="t" r="r" b="b"/>
            <a:pathLst>
              <a:path w="46043" h="46053" extrusionOk="0">
                <a:moveTo>
                  <a:pt x="0" y="23022"/>
                </a:moveTo>
                <a:cubicBezTo>
                  <a:pt x="0" y="10315"/>
                  <a:pt x="10306" y="0"/>
                  <a:pt x="23022" y="0"/>
                </a:cubicBezTo>
                <a:cubicBezTo>
                  <a:pt x="35737" y="0"/>
                  <a:pt x="46044" y="10315"/>
                  <a:pt x="46044" y="23022"/>
                </a:cubicBezTo>
                <a:cubicBezTo>
                  <a:pt x="46044" y="35738"/>
                  <a:pt x="35737" y="46053"/>
                  <a:pt x="23022" y="46053"/>
                </a:cubicBezTo>
                <a:cubicBezTo>
                  <a:pt x="10306" y="46053"/>
                  <a:pt x="0" y="35738"/>
                  <a:pt x="0" y="230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2695980" y="4797801"/>
            <a:ext cx="56863" cy="56863"/>
          </a:xfrm>
          <a:custGeom>
            <a:avLst/>
            <a:gdLst/>
            <a:ahLst/>
            <a:cxnLst/>
            <a:rect l="l" t="t" r="r" b="b"/>
            <a:pathLst>
              <a:path w="46043" h="46043" extrusionOk="0">
                <a:moveTo>
                  <a:pt x="0" y="23022"/>
                </a:moveTo>
                <a:cubicBezTo>
                  <a:pt x="0" y="10306"/>
                  <a:pt x="10306" y="0"/>
                  <a:pt x="23022" y="0"/>
                </a:cubicBezTo>
                <a:cubicBezTo>
                  <a:pt x="35738" y="0"/>
                  <a:pt x="46044" y="10306"/>
                  <a:pt x="46044" y="23022"/>
                </a:cubicBezTo>
                <a:cubicBezTo>
                  <a:pt x="46044" y="35738"/>
                  <a:pt x="35738" y="46044"/>
                  <a:pt x="23022" y="46044"/>
                </a:cubicBezTo>
                <a:cubicBezTo>
                  <a:pt x="10306" y="46044"/>
                  <a:pt x="0" y="35738"/>
                  <a:pt x="0" y="230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2025949" y="4393844"/>
            <a:ext cx="56863" cy="56863"/>
          </a:xfrm>
          <a:custGeom>
            <a:avLst/>
            <a:gdLst/>
            <a:ahLst/>
            <a:cxnLst/>
            <a:rect l="l" t="t" r="r" b="b"/>
            <a:pathLst>
              <a:path w="46043" h="46043" extrusionOk="0">
                <a:moveTo>
                  <a:pt x="0" y="23022"/>
                </a:moveTo>
                <a:cubicBezTo>
                  <a:pt x="0" y="10306"/>
                  <a:pt x="10306" y="0"/>
                  <a:pt x="23022" y="0"/>
                </a:cubicBezTo>
                <a:cubicBezTo>
                  <a:pt x="35738" y="0"/>
                  <a:pt x="46044" y="10306"/>
                  <a:pt x="46044" y="23022"/>
                </a:cubicBezTo>
                <a:cubicBezTo>
                  <a:pt x="46044" y="35738"/>
                  <a:pt x="35738" y="46044"/>
                  <a:pt x="23022" y="46044"/>
                </a:cubicBezTo>
                <a:cubicBezTo>
                  <a:pt x="10306" y="46044"/>
                  <a:pt x="0" y="35738"/>
                  <a:pt x="0" y="230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2695975" y="5799404"/>
            <a:ext cx="56863" cy="56875"/>
          </a:xfrm>
          <a:custGeom>
            <a:avLst/>
            <a:gdLst/>
            <a:ahLst/>
            <a:cxnLst/>
            <a:rect l="l" t="t" r="r" b="b"/>
            <a:pathLst>
              <a:path w="46043" h="46053" extrusionOk="0">
                <a:moveTo>
                  <a:pt x="0" y="23031"/>
                </a:moveTo>
                <a:cubicBezTo>
                  <a:pt x="0" y="10315"/>
                  <a:pt x="10306" y="0"/>
                  <a:pt x="23022" y="0"/>
                </a:cubicBezTo>
                <a:cubicBezTo>
                  <a:pt x="35738" y="0"/>
                  <a:pt x="46044" y="10315"/>
                  <a:pt x="46044" y="23031"/>
                </a:cubicBezTo>
                <a:cubicBezTo>
                  <a:pt x="46044" y="35747"/>
                  <a:pt x="35738" y="46053"/>
                  <a:pt x="23022" y="46053"/>
                </a:cubicBezTo>
                <a:cubicBezTo>
                  <a:pt x="10306" y="46053"/>
                  <a:pt x="0" y="35747"/>
                  <a:pt x="0" y="230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1731984" y="5106439"/>
            <a:ext cx="515600" cy="529846"/>
          </a:xfrm>
          <a:custGeom>
            <a:avLst/>
            <a:gdLst/>
            <a:ahLst/>
            <a:cxnLst/>
            <a:rect l="l" t="t" r="r" b="b"/>
            <a:pathLst>
              <a:path w="417490" h="429025" extrusionOk="0">
                <a:moveTo>
                  <a:pt x="164335" y="169659"/>
                </a:moveTo>
                <a:lnTo>
                  <a:pt x="156334" y="0"/>
                </a:lnTo>
                <a:lnTo>
                  <a:pt x="234505" y="172317"/>
                </a:lnTo>
                <a:lnTo>
                  <a:pt x="356197" y="46187"/>
                </a:lnTo>
                <a:lnTo>
                  <a:pt x="279807" y="191862"/>
                </a:lnTo>
                <a:lnTo>
                  <a:pt x="417490" y="200749"/>
                </a:lnTo>
                <a:lnTo>
                  <a:pt x="286026" y="243383"/>
                </a:lnTo>
                <a:lnTo>
                  <a:pt x="357083" y="349977"/>
                </a:lnTo>
                <a:lnTo>
                  <a:pt x="241611" y="274473"/>
                </a:lnTo>
                <a:lnTo>
                  <a:pt x="178546" y="429025"/>
                </a:lnTo>
                <a:lnTo>
                  <a:pt x="176765" y="270920"/>
                </a:lnTo>
                <a:lnTo>
                  <a:pt x="0" y="277139"/>
                </a:lnTo>
                <a:lnTo>
                  <a:pt x="137684" y="224724"/>
                </a:lnTo>
                <a:lnTo>
                  <a:pt x="58627" y="112805"/>
                </a:lnTo>
                <a:lnTo>
                  <a:pt x="164335" y="1696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2194764" y="4416502"/>
            <a:ext cx="324680" cy="392190"/>
          </a:xfrm>
          <a:custGeom>
            <a:avLst/>
            <a:gdLst/>
            <a:ahLst/>
            <a:cxnLst/>
            <a:rect l="l" t="t" r="r" b="b"/>
            <a:pathLst>
              <a:path w="262899" h="317563" extrusionOk="0">
                <a:moveTo>
                  <a:pt x="116091" y="159458"/>
                </a:moveTo>
                <a:lnTo>
                  <a:pt x="135522" y="0"/>
                </a:lnTo>
                <a:lnTo>
                  <a:pt x="167135" y="157201"/>
                </a:lnTo>
                <a:lnTo>
                  <a:pt x="262900" y="135969"/>
                </a:lnTo>
                <a:lnTo>
                  <a:pt x="197854" y="194243"/>
                </a:lnTo>
                <a:lnTo>
                  <a:pt x="259290" y="234448"/>
                </a:lnTo>
                <a:lnTo>
                  <a:pt x="182947" y="229934"/>
                </a:lnTo>
                <a:lnTo>
                  <a:pt x="186567" y="317563"/>
                </a:lnTo>
                <a:lnTo>
                  <a:pt x="139580" y="250708"/>
                </a:lnTo>
                <a:lnTo>
                  <a:pt x="46082" y="314849"/>
                </a:lnTo>
                <a:lnTo>
                  <a:pt x="101185" y="237611"/>
                </a:lnTo>
                <a:lnTo>
                  <a:pt x="8582" y="263805"/>
                </a:lnTo>
                <a:lnTo>
                  <a:pt x="80410" y="209150"/>
                </a:lnTo>
                <a:lnTo>
                  <a:pt x="0" y="165335"/>
                </a:lnTo>
                <a:lnTo>
                  <a:pt x="116091" y="1594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1593150" y="4217752"/>
            <a:ext cx="241760" cy="247219"/>
          </a:xfrm>
          <a:custGeom>
            <a:avLst/>
            <a:gdLst/>
            <a:ahLst/>
            <a:cxnLst/>
            <a:rect l="l" t="t" r="r" b="b"/>
            <a:pathLst>
              <a:path w="195757" h="200177" extrusionOk="0">
                <a:moveTo>
                  <a:pt x="78524" y="86268"/>
                </a:moveTo>
                <a:lnTo>
                  <a:pt x="89030" y="0"/>
                </a:lnTo>
                <a:lnTo>
                  <a:pt x="117786" y="91792"/>
                </a:lnTo>
                <a:lnTo>
                  <a:pt x="195758" y="98431"/>
                </a:lnTo>
                <a:lnTo>
                  <a:pt x="118339" y="133826"/>
                </a:lnTo>
                <a:lnTo>
                  <a:pt x="106175" y="200177"/>
                </a:lnTo>
                <a:lnTo>
                  <a:pt x="85706" y="126082"/>
                </a:lnTo>
                <a:lnTo>
                  <a:pt x="0" y="116129"/>
                </a:lnTo>
                <a:lnTo>
                  <a:pt x="78524" y="862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776546" y="3748756"/>
            <a:ext cx="256853" cy="267946"/>
          </a:xfrm>
          <a:custGeom>
            <a:avLst/>
            <a:gdLst/>
            <a:ahLst/>
            <a:cxnLst/>
            <a:rect l="l" t="t" r="r" b="b"/>
            <a:pathLst>
              <a:path w="207978" h="216960" extrusionOk="0">
                <a:moveTo>
                  <a:pt x="83448" y="92431"/>
                </a:moveTo>
                <a:lnTo>
                  <a:pt x="100136" y="0"/>
                </a:lnTo>
                <a:lnTo>
                  <a:pt x="122597" y="94993"/>
                </a:lnTo>
                <a:lnTo>
                  <a:pt x="207979" y="95641"/>
                </a:lnTo>
                <a:lnTo>
                  <a:pt x="129016" y="134150"/>
                </a:lnTo>
                <a:lnTo>
                  <a:pt x="118748" y="216961"/>
                </a:lnTo>
                <a:lnTo>
                  <a:pt x="93069" y="142494"/>
                </a:lnTo>
                <a:lnTo>
                  <a:pt x="0" y="127092"/>
                </a:lnTo>
                <a:lnTo>
                  <a:pt x="83448" y="924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-15498" y="-6"/>
            <a:ext cx="1165465" cy="951278"/>
          </a:xfrm>
          <a:custGeom>
            <a:avLst/>
            <a:gdLst/>
            <a:ahLst/>
            <a:cxnLst/>
            <a:rect l="l" t="t" r="r" b="b"/>
            <a:pathLst>
              <a:path w="561670" h="458447" extrusionOk="0">
                <a:moveTo>
                  <a:pt x="0" y="455771"/>
                </a:moveTo>
                <a:cubicBezTo>
                  <a:pt x="0" y="455771"/>
                  <a:pt x="90583" y="466853"/>
                  <a:pt x="143742" y="443918"/>
                </a:cubicBezTo>
                <a:cubicBezTo>
                  <a:pt x="186185" y="425603"/>
                  <a:pt x="246840" y="395777"/>
                  <a:pt x="278035" y="325597"/>
                </a:cubicBezTo>
                <a:cubicBezTo>
                  <a:pt x="306991" y="260435"/>
                  <a:pt x="245583" y="77935"/>
                  <a:pt x="170145" y="134930"/>
                </a:cubicBezTo>
                <a:cubicBezTo>
                  <a:pt x="83191" y="200628"/>
                  <a:pt x="221085" y="312227"/>
                  <a:pt x="339852" y="290562"/>
                </a:cubicBezTo>
                <a:cubicBezTo>
                  <a:pt x="425453" y="274949"/>
                  <a:pt x="561670" y="176965"/>
                  <a:pt x="561670" y="0"/>
                </a:cubicBezTo>
              </a:path>
            </a:pathLst>
          </a:custGeom>
          <a:noFill/>
          <a:ln w="331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11452871" y="-88786"/>
            <a:ext cx="731177" cy="710024"/>
          </a:xfrm>
          <a:custGeom>
            <a:avLst/>
            <a:gdLst/>
            <a:ahLst/>
            <a:cxnLst/>
            <a:rect l="l" t="t" r="r" b="b"/>
            <a:pathLst>
              <a:path w="219903" h="213541" extrusionOk="0">
                <a:moveTo>
                  <a:pt x="0" y="0"/>
                </a:moveTo>
                <a:cubicBezTo>
                  <a:pt x="0" y="0"/>
                  <a:pt x="20335" y="73252"/>
                  <a:pt x="67199" y="129196"/>
                </a:cubicBezTo>
                <a:cubicBezTo>
                  <a:pt x="123177" y="196020"/>
                  <a:pt x="219903" y="213542"/>
                  <a:pt x="219903" y="213542"/>
                </a:cubicBezTo>
              </a:path>
            </a:pathLst>
          </a:custGeom>
          <a:noFill/>
          <a:ln w="331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9758077" y="-9662"/>
            <a:ext cx="2425967" cy="1654769"/>
          </a:xfrm>
          <a:custGeom>
            <a:avLst/>
            <a:gdLst/>
            <a:ahLst/>
            <a:cxnLst/>
            <a:rect l="l" t="t" r="r" b="b"/>
            <a:pathLst>
              <a:path w="729614" h="497675" extrusionOk="0">
                <a:moveTo>
                  <a:pt x="0" y="0"/>
                </a:moveTo>
                <a:cubicBezTo>
                  <a:pt x="0" y="0"/>
                  <a:pt x="78971" y="85344"/>
                  <a:pt x="190852" y="106646"/>
                </a:cubicBezTo>
                <a:cubicBezTo>
                  <a:pt x="266500" y="121049"/>
                  <a:pt x="365617" y="105567"/>
                  <a:pt x="428853" y="154706"/>
                </a:cubicBezTo>
                <a:cubicBezTo>
                  <a:pt x="550954" y="249583"/>
                  <a:pt x="492957" y="407134"/>
                  <a:pt x="554441" y="463545"/>
                </a:cubicBezTo>
                <a:cubicBezTo>
                  <a:pt x="621239" y="524840"/>
                  <a:pt x="729615" y="484872"/>
                  <a:pt x="729615" y="484872"/>
                </a:cubicBezTo>
              </a:path>
            </a:pathLst>
          </a:custGeom>
          <a:noFill/>
          <a:ln w="3312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Six columns">
  <p:cSld name="CUSTOM_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4"/>
          <p:cNvGrpSpPr/>
          <p:nvPr/>
        </p:nvGrpSpPr>
        <p:grpSpPr>
          <a:xfrm>
            <a:off x="9718521" y="434506"/>
            <a:ext cx="1976297" cy="2107524"/>
            <a:chOff x="9566121" y="586906"/>
            <a:chExt cx="1976297" cy="2107524"/>
          </a:xfrm>
        </p:grpSpPr>
        <p:sp>
          <p:nvSpPr>
            <p:cNvPr id="87" name="Google Shape;87;p4"/>
            <p:cNvSpPr/>
            <p:nvPr/>
          </p:nvSpPr>
          <p:spPr>
            <a:xfrm>
              <a:off x="10060919" y="1331488"/>
              <a:ext cx="56875" cy="56863"/>
            </a:xfrm>
            <a:custGeom>
              <a:avLst/>
              <a:gdLst/>
              <a:ahLst/>
              <a:cxnLst/>
              <a:rect l="l" t="t" r="r" b="b"/>
              <a:pathLst>
                <a:path w="46053" h="46043" extrusionOk="0">
                  <a:moveTo>
                    <a:pt x="0" y="23022"/>
                  </a:moveTo>
                  <a:cubicBezTo>
                    <a:pt x="0" y="10306"/>
                    <a:pt x="10306" y="0"/>
                    <a:pt x="23022" y="0"/>
                  </a:cubicBezTo>
                  <a:cubicBezTo>
                    <a:pt x="35738" y="0"/>
                    <a:pt x="46053" y="10306"/>
                    <a:pt x="46053" y="23022"/>
                  </a:cubicBezTo>
                  <a:cubicBezTo>
                    <a:pt x="46053" y="35738"/>
                    <a:pt x="35738" y="46044"/>
                    <a:pt x="23022" y="46044"/>
                  </a:cubicBezTo>
                  <a:cubicBezTo>
                    <a:pt x="10306" y="46044"/>
                    <a:pt x="0" y="35738"/>
                    <a:pt x="0" y="230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10201084" y="2130500"/>
              <a:ext cx="56863" cy="56875"/>
            </a:xfrm>
            <a:custGeom>
              <a:avLst/>
              <a:gdLst/>
              <a:ahLst/>
              <a:cxnLst/>
              <a:rect l="l" t="t" r="r" b="b"/>
              <a:pathLst>
                <a:path w="46043" h="46053" extrusionOk="0">
                  <a:moveTo>
                    <a:pt x="0" y="23022"/>
                  </a:moveTo>
                  <a:cubicBezTo>
                    <a:pt x="0" y="10315"/>
                    <a:pt x="10306" y="0"/>
                    <a:pt x="23022" y="0"/>
                  </a:cubicBezTo>
                  <a:cubicBezTo>
                    <a:pt x="35737" y="0"/>
                    <a:pt x="46044" y="10315"/>
                    <a:pt x="46044" y="23022"/>
                  </a:cubicBezTo>
                  <a:cubicBezTo>
                    <a:pt x="46044" y="35738"/>
                    <a:pt x="35737" y="46053"/>
                    <a:pt x="23022" y="46053"/>
                  </a:cubicBezTo>
                  <a:cubicBezTo>
                    <a:pt x="10306" y="46053"/>
                    <a:pt x="0" y="35738"/>
                    <a:pt x="0" y="230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11485555" y="1635951"/>
              <a:ext cx="56863" cy="56863"/>
            </a:xfrm>
            <a:custGeom>
              <a:avLst/>
              <a:gdLst/>
              <a:ahLst/>
              <a:cxnLst/>
              <a:rect l="l" t="t" r="r" b="b"/>
              <a:pathLst>
                <a:path w="46043" h="46043" extrusionOk="0">
                  <a:moveTo>
                    <a:pt x="0" y="23022"/>
                  </a:moveTo>
                  <a:cubicBezTo>
                    <a:pt x="0" y="10306"/>
                    <a:pt x="10306" y="0"/>
                    <a:pt x="23022" y="0"/>
                  </a:cubicBezTo>
                  <a:cubicBezTo>
                    <a:pt x="35738" y="0"/>
                    <a:pt x="46044" y="10306"/>
                    <a:pt x="46044" y="23022"/>
                  </a:cubicBezTo>
                  <a:cubicBezTo>
                    <a:pt x="46044" y="35738"/>
                    <a:pt x="35738" y="46044"/>
                    <a:pt x="23022" y="46044"/>
                  </a:cubicBezTo>
                  <a:cubicBezTo>
                    <a:pt x="10306" y="46044"/>
                    <a:pt x="0" y="35738"/>
                    <a:pt x="0" y="230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10815524" y="1231994"/>
              <a:ext cx="56863" cy="56863"/>
            </a:xfrm>
            <a:custGeom>
              <a:avLst/>
              <a:gdLst/>
              <a:ahLst/>
              <a:cxnLst/>
              <a:rect l="l" t="t" r="r" b="b"/>
              <a:pathLst>
                <a:path w="46043" h="46043" extrusionOk="0">
                  <a:moveTo>
                    <a:pt x="0" y="23022"/>
                  </a:moveTo>
                  <a:cubicBezTo>
                    <a:pt x="0" y="10306"/>
                    <a:pt x="10306" y="0"/>
                    <a:pt x="23022" y="0"/>
                  </a:cubicBezTo>
                  <a:cubicBezTo>
                    <a:pt x="35738" y="0"/>
                    <a:pt x="46044" y="10306"/>
                    <a:pt x="46044" y="23022"/>
                  </a:cubicBezTo>
                  <a:cubicBezTo>
                    <a:pt x="46044" y="35738"/>
                    <a:pt x="35738" y="46044"/>
                    <a:pt x="23022" y="46044"/>
                  </a:cubicBezTo>
                  <a:cubicBezTo>
                    <a:pt x="10306" y="46044"/>
                    <a:pt x="0" y="35738"/>
                    <a:pt x="0" y="230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1485550" y="2637554"/>
              <a:ext cx="56863" cy="56875"/>
            </a:xfrm>
            <a:custGeom>
              <a:avLst/>
              <a:gdLst/>
              <a:ahLst/>
              <a:cxnLst/>
              <a:rect l="l" t="t" r="r" b="b"/>
              <a:pathLst>
                <a:path w="46043" h="46053" extrusionOk="0">
                  <a:moveTo>
                    <a:pt x="0" y="23031"/>
                  </a:moveTo>
                  <a:cubicBezTo>
                    <a:pt x="0" y="10315"/>
                    <a:pt x="10306" y="0"/>
                    <a:pt x="23022" y="0"/>
                  </a:cubicBezTo>
                  <a:cubicBezTo>
                    <a:pt x="35738" y="0"/>
                    <a:pt x="46044" y="10315"/>
                    <a:pt x="46044" y="23031"/>
                  </a:cubicBezTo>
                  <a:cubicBezTo>
                    <a:pt x="46044" y="35747"/>
                    <a:pt x="35738" y="46053"/>
                    <a:pt x="23022" y="46053"/>
                  </a:cubicBezTo>
                  <a:cubicBezTo>
                    <a:pt x="10306" y="46053"/>
                    <a:pt x="0" y="35747"/>
                    <a:pt x="0" y="230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10521559" y="1944589"/>
              <a:ext cx="515600" cy="529846"/>
            </a:xfrm>
            <a:custGeom>
              <a:avLst/>
              <a:gdLst/>
              <a:ahLst/>
              <a:cxnLst/>
              <a:rect l="l" t="t" r="r" b="b"/>
              <a:pathLst>
                <a:path w="417490" h="429025" extrusionOk="0">
                  <a:moveTo>
                    <a:pt x="164335" y="169659"/>
                  </a:moveTo>
                  <a:lnTo>
                    <a:pt x="156334" y="0"/>
                  </a:lnTo>
                  <a:lnTo>
                    <a:pt x="234505" y="172317"/>
                  </a:lnTo>
                  <a:lnTo>
                    <a:pt x="356197" y="46187"/>
                  </a:lnTo>
                  <a:lnTo>
                    <a:pt x="279807" y="191862"/>
                  </a:lnTo>
                  <a:lnTo>
                    <a:pt x="417490" y="200749"/>
                  </a:lnTo>
                  <a:lnTo>
                    <a:pt x="286026" y="243383"/>
                  </a:lnTo>
                  <a:lnTo>
                    <a:pt x="357083" y="349977"/>
                  </a:lnTo>
                  <a:lnTo>
                    <a:pt x="241611" y="274473"/>
                  </a:lnTo>
                  <a:lnTo>
                    <a:pt x="178546" y="429025"/>
                  </a:lnTo>
                  <a:lnTo>
                    <a:pt x="176765" y="270920"/>
                  </a:lnTo>
                  <a:lnTo>
                    <a:pt x="0" y="277139"/>
                  </a:lnTo>
                  <a:lnTo>
                    <a:pt x="137684" y="224724"/>
                  </a:lnTo>
                  <a:lnTo>
                    <a:pt x="58627" y="112805"/>
                  </a:lnTo>
                  <a:lnTo>
                    <a:pt x="164335" y="1696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10984339" y="1254652"/>
              <a:ext cx="324680" cy="392190"/>
            </a:xfrm>
            <a:custGeom>
              <a:avLst/>
              <a:gdLst/>
              <a:ahLst/>
              <a:cxnLst/>
              <a:rect l="l" t="t" r="r" b="b"/>
              <a:pathLst>
                <a:path w="262899" h="317563" extrusionOk="0">
                  <a:moveTo>
                    <a:pt x="116091" y="159458"/>
                  </a:moveTo>
                  <a:lnTo>
                    <a:pt x="135522" y="0"/>
                  </a:lnTo>
                  <a:lnTo>
                    <a:pt x="167135" y="157201"/>
                  </a:lnTo>
                  <a:lnTo>
                    <a:pt x="262900" y="135969"/>
                  </a:lnTo>
                  <a:lnTo>
                    <a:pt x="197854" y="194243"/>
                  </a:lnTo>
                  <a:lnTo>
                    <a:pt x="259290" y="234448"/>
                  </a:lnTo>
                  <a:lnTo>
                    <a:pt x="182947" y="229934"/>
                  </a:lnTo>
                  <a:lnTo>
                    <a:pt x="186567" y="317563"/>
                  </a:lnTo>
                  <a:lnTo>
                    <a:pt x="139580" y="250708"/>
                  </a:lnTo>
                  <a:lnTo>
                    <a:pt x="46082" y="314849"/>
                  </a:lnTo>
                  <a:lnTo>
                    <a:pt x="101185" y="237611"/>
                  </a:lnTo>
                  <a:lnTo>
                    <a:pt x="8582" y="263805"/>
                  </a:lnTo>
                  <a:lnTo>
                    <a:pt x="80410" y="209150"/>
                  </a:lnTo>
                  <a:lnTo>
                    <a:pt x="0" y="165335"/>
                  </a:lnTo>
                  <a:lnTo>
                    <a:pt x="116091" y="1594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10382725" y="1055902"/>
              <a:ext cx="241760" cy="247219"/>
            </a:xfrm>
            <a:custGeom>
              <a:avLst/>
              <a:gdLst/>
              <a:ahLst/>
              <a:cxnLst/>
              <a:rect l="l" t="t" r="r" b="b"/>
              <a:pathLst>
                <a:path w="195757" h="200177" extrusionOk="0">
                  <a:moveTo>
                    <a:pt x="78524" y="86268"/>
                  </a:moveTo>
                  <a:lnTo>
                    <a:pt x="89030" y="0"/>
                  </a:lnTo>
                  <a:lnTo>
                    <a:pt x="117786" y="91792"/>
                  </a:lnTo>
                  <a:lnTo>
                    <a:pt x="195758" y="98431"/>
                  </a:lnTo>
                  <a:lnTo>
                    <a:pt x="118339" y="133826"/>
                  </a:lnTo>
                  <a:lnTo>
                    <a:pt x="106175" y="200177"/>
                  </a:lnTo>
                  <a:lnTo>
                    <a:pt x="85706" y="126082"/>
                  </a:lnTo>
                  <a:lnTo>
                    <a:pt x="0" y="116129"/>
                  </a:lnTo>
                  <a:lnTo>
                    <a:pt x="78524" y="862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9566121" y="586906"/>
              <a:ext cx="256853" cy="267946"/>
            </a:xfrm>
            <a:custGeom>
              <a:avLst/>
              <a:gdLst/>
              <a:ahLst/>
              <a:cxnLst/>
              <a:rect l="l" t="t" r="r" b="b"/>
              <a:pathLst>
                <a:path w="207978" h="216960" extrusionOk="0">
                  <a:moveTo>
                    <a:pt x="83448" y="92431"/>
                  </a:moveTo>
                  <a:lnTo>
                    <a:pt x="100136" y="0"/>
                  </a:lnTo>
                  <a:lnTo>
                    <a:pt x="122597" y="94993"/>
                  </a:lnTo>
                  <a:lnTo>
                    <a:pt x="207979" y="95641"/>
                  </a:lnTo>
                  <a:lnTo>
                    <a:pt x="129016" y="134150"/>
                  </a:lnTo>
                  <a:lnTo>
                    <a:pt x="118748" y="216961"/>
                  </a:lnTo>
                  <a:lnTo>
                    <a:pt x="93069" y="142494"/>
                  </a:lnTo>
                  <a:lnTo>
                    <a:pt x="0" y="127092"/>
                  </a:lnTo>
                  <a:lnTo>
                    <a:pt x="83448" y="92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4"/>
          <p:cNvSpPr txBox="1">
            <a:spLocks noGrp="1"/>
          </p:cNvSpPr>
          <p:nvPr>
            <p:ph type="title"/>
          </p:nvPr>
        </p:nvSpPr>
        <p:spPr>
          <a:xfrm>
            <a:off x="1024288" y="751875"/>
            <a:ext cx="101433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1024288" y="2742369"/>
            <a:ext cx="2981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4"/>
          <p:cNvSpPr txBox="1">
            <a:spLocks noGrp="1"/>
          </p:cNvSpPr>
          <p:nvPr>
            <p:ph type="body" idx="2"/>
          </p:nvPr>
        </p:nvSpPr>
        <p:spPr>
          <a:xfrm>
            <a:off x="4605448" y="2742369"/>
            <a:ext cx="2981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3"/>
          </p:nvPr>
        </p:nvSpPr>
        <p:spPr>
          <a:xfrm>
            <a:off x="1024288" y="4783426"/>
            <a:ext cx="2981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body" idx="4"/>
          </p:nvPr>
        </p:nvSpPr>
        <p:spPr>
          <a:xfrm>
            <a:off x="4605448" y="4783426"/>
            <a:ext cx="2981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4"/>
          <p:cNvSpPr txBox="1">
            <a:spLocks noGrp="1"/>
          </p:cNvSpPr>
          <p:nvPr>
            <p:ph type="title" idx="5"/>
          </p:nvPr>
        </p:nvSpPr>
        <p:spPr>
          <a:xfrm>
            <a:off x="1024288" y="2046599"/>
            <a:ext cx="29811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2" name="Google Shape;102;p4"/>
          <p:cNvSpPr txBox="1">
            <a:spLocks noGrp="1"/>
          </p:cNvSpPr>
          <p:nvPr>
            <p:ph type="title" idx="6"/>
          </p:nvPr>
        </p:nvSpPr>
        <p:spPr>
          <a:xfrm>
            <a:off x="4605448" y="2046599"/>
            <a:ext cx="29811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" name="Google Shape;103;p4"/>
          <p:cNvSpPr txBox="1">
            <a:spLocks noGrp="1"/>
          </p:cNvSpPr>
          <p:nvPr>
            <p:ph type="title" idx="7"/>
          </p:nvPr>
        </p:nvSpPr>
        <p:spPr>
          <a:xfrm>
            <a:off x="1024288" y="4087657"/>
            <a:ext cx="29811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4" name="Google Shape;104;p4"/>
          <p:cNvSpPr txBox="1">
            <a:spLocks noGrp="1"/>
          </p:cNvSpPr>
          <p:nvPr>
            <p:ph type="title" idx="8"/>
          </p:nvPr>
        </p:nvSpPr>
        <p:spPr>
          <a:xfrm>
            <a:off x="4605448" y="4087657"/>
            <a:ext cx="29811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9"/>
          </p:nvPr>
        </p:nvSpPr>
        <p:spPr>
          <a:xfrm>
            <a:off x="8186608" y="2742369"/>
            <a:ext cx="2981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3"/>
          </p:nvPr>
        </p:nvSpPr>
        <p:spPr>
          <a:xfrm>
            <a:off x="8186608" y="4783426"/>
            <a:ext cx="2981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title" idx="14"/>
          </p:nvPr>
        </p:nvSpPr>
        <p:spPr>
          <a:xfrm>
            <a:off x="8186608" y="2046599"/>
            <a:ext cx="29811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8" name="Google Shape;108;p4"/>
          <p:cNvSpPr txBox="1">
            <a:spLocks noGrp="1"/>
          </p:cNvSpPr>
          <p:nvPr>
            <p:ph type="title" idx="15"/>
          </p:nvPr>
        </p:nvSpPr>
        <p:spPr>
          <a:xfrm>
            <a:off x="8186608" y="4087657"/>
            <a:ext cx="29811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/>
          <p:nvPr/>
        </p:nvSpPr>
        <p:spPr>
          <a:xfrm>
            <a:off x="11514480" y="303503"/>
            <a:ext cx="394176" cy="382772"/>
          </a:xfrm>
          <a:custGeom>
            <a:avLst/>
            <a:gdLst/>
            <a:ahLst/>
            <a:cxnLst/>
            <a:rect l="l" t="t" r="r" b="b"/>
            <a:pathLst>
              <a:path w="219903" h="213541" extrusionOk="0">
                <a:moveTo>
                  <a:pt x="0" y="0"/>
                </a:moveTo>
                <a:cubicBezTo>
                  <a:pt x="0" y="0"/>
                  <a:pt x="20335" y="73252"/>
                  <a:pt x="67199" y="129196"/>
                </a:cubicBezTo>
                <a:cubicBezTo>
                  <a:pt x="123177" y="196020"/>
                  <a:pt x="219903" y="213542"/>
                  <a:pt x="219903" y="213542"/>
                </a:cubicBezTo>
              </a:path>
            </a:pathLst>
          </a:custGeom>
          <a:noFill/>
          <a:ln w="331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10600826" y="303496"/>
            <a:ext cx="1307833" cy="892082"/>
          </a:xfrm>
          <a:custGeom>
            <a:avLst/>
            <a:gdLst/>
            <a:ahLst/>
            <a:cxnLst/>
            <a:rect l="l" t="t" r="r" b="b"/>
            <a:pathLst>
              <a:path w="729614" h="497675" extrusionOk="0">
                <a:moveTo>
                  <a:pt x="0" y="0"/>
                </a:moveTo>
                <a:cubicBezTo>
                  <a:pt x="0" y="0"/>
                  <a:pt x="78971" y="85344"/>
                  <a:pt x="190852" y="106646"/>
                </a:cubicBezTo>
                <a:cubicBezTo>
                  <a:pt x="266500" y="121049"/>
                  <a:pt x="365617" y="105567"/>
                  <a:pt x="428853" y="154706"/>
                </a:cubicBezTo>
                <a:cubicBezTo>
                  <a:pt x="550954" y="249583"/>
                  <a:pt x="492957" y="407134"/>
                  <a:pt x="554441" y="463545"/>
                </a:cubicBezTo>
                <a:cubicBezTo>
                  <a:pt x="621239" y="524840"/>
                  <a:pt x="729615" y="484872"/>
                  <a:pt x="729615" y="484872"/>
                </a:cubicBezTo>
              </a:path>
            </a:pathLst>
          </a:custGeom>
          <a:noFill/>
          <a:ln w="3312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" name="Google Shape;111;p4"/>
          <p:cNvGrpSpPr/>
          <p:nvPr/>
        </p:nvGrpSpPr>
        <p:grpSpPr>
          <a:xfrm rot="-5400000">
            <a:off x="-41639" y="680414"/>
            <a:ext cx="2861279" cy="2107469"/>
            <a:chOff x="8049931" y="545347"/>
            <a:chExt cx="3408720" cy="2510685"/>
          </a:xfrm>
        </p:grpSpPr>
        <p:sp>
          <p:nvSpPr>
            <p:cNvPr id="112" name="Google Shape;112;p4"/>
            <p:cNvSpPr/>
            <p:nvPr/>
          </p:nvSpPr>
          <p:spPr>
            <a:xfrm>
              <a:off x="9305492" y="545347"/>
              <a:ext cx="546969" cy="596508"/>
            </a:xfrm>
            <a:custGeom>
              <a:avLst/>
              <a:gdLst/>
              <a:ahLst/>
              <a:cxnLst/>
              <a:rect l="l" t="t" r="r" b="b"/>
              <a:pathLst>
                <a:path w="255593" h="278742" extrusionOk="0">
                  <a:moveTo>
                    <a:pt x="107670" y="102138"/>
                  </a:moveTo>
                  <a:lnTo>
                    <a:pt x="119244" y="0"/>
                  </a:lnTo>
                  <a:lnTo>
                    <a:pt x="150943" y="102641"/>
                  </a:lnTo>
                  <a:lnTo>
                    <a:pt x="241506" y="64402"/>
                  </a:lnTo>
                  <a:lnTo>
                    <a:pt x="186166" y="139372"/>
                  </a:lnTo>
                  <a:lnTo>
                    <a:pt x="255594" y="161510"/>
                  </a:lnTo>
                  <a:lnTo>
                    <a:pt x="177108" y="169057"/>
                  </a:lnTo>
                  <a:lnTo>
                    <a:pt x="210312" y="221384"/>
                  </a:lnTo>
                  <a:lnTo>
                    <a:pt x="154467" y="188177"/>
                  </a:lnTo>
                  <a:lnTo>
                    <a:pt x="146418" y="278742"/>
                  </a:lnTo>
                  <a:lnTo>
                    <a:pt x="124778" y="190692"/>
                  </a:lnTo>
                  <a:lnTo>
                    <a:pt x="63398" y="256604"/>
                  </a:lnTo>
                  <a:lnTo>
                    <a:pt x="87544" y="182139"/>
                  </a:lnTo>
                  <a:lnTo>
                    <a:pt x="0" y="195221"/>
                  </a:lnTo>
                  <a:lnTo>
                    <a:pt x="88049" y="142893"/>
                  </a:lnTo>
                  <a:lnTo>
                    <a:pt x="8553" y="96101"/>
                  </a:lnTo>
                  <a:lnTo>
                    <a:pt x="107670" y="10213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0452905" y="2058103"/>
              <a:ext cx="503227" cy="612055"/>
            </a:xfrm>
            <a:custGeom>
              <a:avLst/>
              <a:gdLst/>
              <a:ahLst/>
              <a:cxnLst/>
              <a:rect l="l" t="t" r="r" b="b"/>
              <a:pathLst>
                <a:path w="235153" h="286007" extrusionOk="0">
                  <a:moveTo>
                    <a:pt x="97888" y="109376"/>
                  </a:moveTo>
                  <a:lnTo>
                    <a:pt x="113195" y="0"/>
                  </a:lnTo>
                  <a:lnTo>
                    <a:pt x="141094" y="111557"/>
                  </a:lnTo>
                  <a:lnTo>
                    <a:pt x="220389" y="67266"/>
                  </a:lnTo>
                  <a:lnTo>
                    <a:pt x="183194" y="133436"/>
                  </a:lnTo>
                  <a:lnTo>
                    <a:pt x="235153" y="143275"/>
                  </a:lnTo>
                  <a:lnTo>
                    <a:pt x="168983" y="165154"/>
                  </a:lnTo>
                  <a:lnTo>
                    <a:pt x="203978" y="202340"/>
                  </a:lnTo>
                  <a:lnTo>
                    <a:pt x="156400" y="188119"/>
                  </a:lnTo>
                  <a:lnTo>
                    <a:pt x="158039" y="286007"/>
                  </a:lnTo>
                  <a:lnTo>
                    <a:pt x="117024" y="195777"/>
                  </a:lnTo>
                  <a:lnTo>
                    <a:pt x="56321" y="243897"/>
                  </a:lnTo>
                  <a:lnTo>
                    <a:pt x="71095" y="183747"/>
                  </a:lnTo>
                  <a:lnTo>
                    <a:pt x="0" y="186480"/>
                  </a:lnTo>
                  <a:lnTo>
                    <a:pt x="74914" y="148199"/>
                  </a:lnTo>
                  <a:lnTo>
                    <a:pt x="29527" y="92421"/>
                  </a:lnTo>
                  <a:lnTo>
                    <a:pt x="97888" y="1093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1117879" y="1255127"/>
              <a:ext cx="340771" cy="392617"/>
            </a:xfrm>
            <a:custGeom>
              <a:avLst/>
              <a:gdLst/>
              <a:ahLst/>
              <a:cxnLst/>
              <a:rect l="l" t="t" r="r" b="b"/>
              <a:pathLst>
                <a:path w="159239" h="183466" extrusionOk="0">
                  <a:moveTo>
                    <a:pt x="68370" y="85675"/>
                  </a:moveTo>
                  <a:lnTo>
                    <a:pt x="87411" y="0"/>
                  </a:lnTo>
                  <a:lnTo>
                    <a:pt x="105146" y="86108"/>
                  </a:lnTo>
                  <a:lnTo>
                    <a:pt x="159239" y="90868"/>
                  </a:lnTo>
                  <a:lnTo>
                    <a:pt x="102556" y="117696"/>
                  </a:lnTo>
                  <a:lnTo>
                    <a:pt x="95631" y="183467"/>
                  </a:lnTo>
                  <a:lnTo>
                    <a:pt x="72266" y="120724"/>
                  </a:lnTo>
                  <a:lnTo>
                    <a:pt x="0" y="114233"/>
                  </a:lnTo>
                  <a:lnTo>
                    <a:pt x="68370" y="856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9923951" y="1500097"/>
              <a:ext cx="314843" cy="349944"/>
            </a:xfrm>
            <a:custGeom>
              <a:avLst/>
              <a:gdLst/>
              <a:ahLst/>
              <a:cxnLst/>
              <a:rect l="l" t="t" r="r" b="b"/>
              <a:pathLst>
                <a:path w="147123" h="163525" extrusionOk="0">
                  <a:moveTo>
                    <a:pt x="54721" y="83287"/>
                  </a:moveTo>
                  <a:lnTo>
                    <a:pt x="60188" y="0"/>
                  </a:lnTo>
                  <a:lnTo>
                    <a:pt x="88763" y="74771"/>
                  </a:lnTo>
                  <a:lnTo>
                    <a:pt x="147123" y="64437"/>
                  </a:lnTo>
                  <a:lnTo>
                    <a:pt x="96060" y="99089"/>
                  </a:lnTo>
                  <a:lnTo>
                    <a:pt x="91802" y="163525"/>
                  </a:lnTo>
                  <a:lnTo>
                    <a:pt x="60188" y="116719"/>
                  </a:lnTo>
                  <a:lnTo>
                    <a:pt x="0" y="124015"/>
                  </a:lnTo>
                  <a:lnTo>
                    <a:pt x="54721" y="8328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8594348" y="684381"/>
              <a:ext cx="54906" cy="54911"/>
            </a:xfrm>
            <a:custGeom>
              <a:avLst/>
              <a:gdLst/>
              <a:ahLst/>
              <a:cxnLst/>
              <a:rect l="l" t="t" r="r" b="b"/>
              <a:pathLst>
                <a:path w="46043" h="46047" extrusionOk="0">
                  <a:moveTo>
                    <a:pt x="0" y="23024"/>
                  </a:moveTo>
                  <a:cubicBezTo>
                    <a:pt x="0" y="10308"/>
                    <a:pt x="10306" y="0"/>
                    <a:pt x="23022" y="0"/>
                  </a:cubicBezTo>
                  <a:cubicBezTo>
                    <a:pt x="35738" y="0"/>
                    <a:pt x="46044" y="10308"/>
                    <a:pt x="46044" y="23024"/>
                  </a:cubicBezTo>
                  <a:cubicBezTo>
                    <a:pt x="46044" y="35740"/>
                    <a:pt x="35738" y="46048"/>
                    <a:pt x="23022" y="46048"/>
                  </a:cubicBezTo>
                  <a:cubicBezTo>
                    <a:pt x="10306" y="46048"/>
                    <a:pt x="0" y="35740"/>
                    <a:pt x="0" y="230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0780492" y="1589829"/>
              <a:ext cx="54906" cy="54910"/>
            </a:xfrm>
            <a:custGeom>
              <a:avLst/>
              <a:gdLst/>
              <a:ahLst/>
              <a:cxnLst/>
              <a:rect l="l" t="t" r="r" b="b"/>
              <a:pathLst>
                <a:path w="46043" h="46046" extrusionOk="0">
                  <a:moveTo>
                    <a:pt x="0" y="23024"/>
                  </a:moveTo>
                  <a:cubicBezTo>
                    <a:pt x="0" y="10308"/>
                    <a:pt x="10306" y="0"/>
                    <a:pt x="23022" y="0"/>
                  </a:cubicBezTo>
                  <a:cubicBezTo>
                    <a:pt x="35738" y="0"/>
                    <a:pt x="46044" y="10308"/>
                    <a:pt x="46044" y="23024"/>
                  </a:cubicBezTo>
                  <a:cubicBezTo>
                    <a:pt x="46044" y="35739"/>
                    <a:pt x="35738" y="46047"/>
                    <a:pt x="23022" y="46047"/>
                  </a:cubicBezTo>
                  <a:cubicBezTo>
                    <a:pt x="10306" y="46047"/>
                    <a:pt x="0" y="35739"/>
                    <a:pt x="0" y="230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8049931" y="928752"/>
              <a:ext cx="54906" cy="54906"/>
            </a:xfrm>
            <a:custGeom>
              <a:avLst/>
              <a:gdLst/>
              <a:ahLst/>
              <a:cxnLst/>
              <a:rect l="l" t="t" r="r" b="b"/>
              <a:pathLst>
                <a:path w="46043" h="46043" extrusionOk="0">
                  <a:moveTo>
                    <a:pt x="0" y="23022"/>
                  </a:moveTo>
                  <a:cubicBezTo>
                    <a:pt x="0" y="10306"/>
                    <a:pt x="10306" y="0"/>
                    <a:pt x="23022" y="0"/>
                  </a:cubicBezTo>
                  <a:cubicBezTo>
                    <a:pt x="35738" y="0"/>
                    <a:pt x="46044" y="10306"/>
                    <a:pt x="46044" y="23022"/>
                  </a:cubicBezTo>
                  <a:cubicBezTo>
                    <a:pt x="46044" y="35738"/>
                    <a:pt x="35738" y="46044"/>
                    <a:pt x="23022" y="46044"/>
                  </a:cubicBezTo>
                  <a:cubicBezTo>
                    <a:pt x="10306" y="46044"/>
                    <a:pt x="0" y="35738"/>
                    <a:pt x="0" y="230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0613907" y="3001126"/>
              <a:ext cx="54918" cy="54906"/>
            </a:xfrm>
            <a:custGeom>
              <a:avLst/>
              <a:gdLst/>
              <a:ahLst/>
              <a:cxnLst/>
              <a:rect l="l" t="t" r="r" b="b"/>
              <a:pathLst>
                <a:path w="46053" h="46043" extrusionOk="0">
                  <a:moveTo>
                    <a:pt x="0" y="23022"/>
                  </a:moveTo>
                  <a:cubicBezTo>
                    <a:pt x="0" y="10306"/>
                    <a:pt x="10316" y="0"/>
                    <a:pt x="23032" y="0"/>
                  </a:cubicBezTo>
                  <a:cubicBezTo>
                    <a:pt x="35747" y="0"/>
                    <a:pt x="46054" y="10306"/>
                    <a:pt x="46054" y="23022"/>
                  </a:cubicBezTo>
                  <a:cubicBezTo>
                    <a:pt x="46054" y="35738"/>
                    <a:pt x="35747" y="46044"/>
                    <a:pt x="23032" y="46044"/>
                  </a:cubicBezTo>
                  <a:cubicBezTo>
                    <a:pt x="10316" y="46044"/>
                    <a:pt x="0" y="35738"/>
                    <a:pt x="0" y="230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1305606" y="2595115"/>
              <a:ext cx="54918" cy="54906"/>
            </a:xfrm>
            <a:custGeom>
              <a:avLst/>
              <a:gdLst/>
              <a:ahLst/>
              <a:cxnLst/>
              <a:rect l="l" t="t" r="r" b="b"/>
              <a:pathLst>
                <a:path w="46053" h="46043" extrusionOk="0">
                  <a:moveTo>
                    <a:pt x="0" y="23022"/>
                  </a:moveTo>
                  <a:cubicBezTo>
                    <a:pt x="0" y="10306"/>
                    <a:pt x="10316" y="0"/>
                    <a:pt x="23032" y="0"/>
                  </a:cubicBezTo>
                  <a:cubicBezTo>
                    <a:pt x="35747" y="0"/>
                    <a:pt x="46054" y="10306"/>
                    <a:pt x="46054" y="23022"/>
                  </a:cubicBezTo>
                  <a:cubicBezTo>
                    <a:pt x="46054" y="35738"/>
                    <a:pt x="35747" y="46044"/>
                    <a:pt x="23032" y="46044"/>
                  </a:cubicBezTo>
                  <a:cubicBezTo>
                    <a:pt x="10316" y="46044"/>
                    <a:pt x="0" y="35738"/>
                    <a:pt x="0" y="230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0539506" y="928757"/>
              <a:ext cx="54918" cy="54910"/>
            </a:xfrm>
            <a:custGeom>
              <a:avLst/>
              <a:gdLst/>
              <a:ahLst/>
              <a:cxnLst/>
              <a:rect l="l" t="t" r="r" b="b"/>
              <a:pathLst>
                <a:path w="46053" h="46046" extrusionOk="0">
                  <a:moveTo>
                    <a:pt x="0" y="23023"/>
                  </a:moveTo>
                  <a:cubicBezTo>
                    <a:pt x="0" y="10308"/>
                    <a:pt x="10316" y="0"/>
                    <a:pt x="23032" y="0"/>
                  </a:cubicBezTo>
                  <a:cubicBezTo>
                    <a:pt x="35747" y="0"/>
                    <a:pt x="46054" y="10308"/>
                    <a:pt x="46054" y="23023"/>
                  </a:cubicBezTo>
                  <a:cubicBezTo>
                    <a:pt x="46054" y="35739"/>
                    <a:pt x="35747" y="46047"/>
                    <a:pt x="23032" y="46047"/>
                  </a:cubicBezTo>
                  <a:cubicBezTo>
                    <a:pt x="10316" y="46047"/>
                    <a:pt x="0" y="35739"/>
                    <a:pt x="0" y="230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4"/>
          <p:cNvSpPr/>
          <p:nvPr/>
        </p:nvSpPr>
        <p:spPr>
          <a:xfrm>
            <a:off x="275426" y="5792550"/>
            <a:ext cx="4156880" cy="763525"/>
          </a:xfrm>
          <a:custGeom>
            <a:avLst/>
            <a:gdLst/>
            <a:ahLst/>
            <a:cxnLst/>
            <a:rect l="l" t="t" r="r" b="b"/>
            <a:pathLst>
              <a:path w="983877" h="180716" extrusionOk="0">
                <a:moveTo>
                  <a:pt x="0" y="177993"/>
                </a:moveTo>
                <a:cubicBezTo>
                  <a:pt x="28070" y="155190"/>
                  <a:pt x="85849" y="115242"/>
                  <a:pt x="117300" y="97268"/>
                </a:cubicBezTo>
                <a:cubicBezTo>
                  <a:pt x="221437" y="37765"/>
                  <a:pt x="343700" y="7409"/>
                  <a:pt x="463591" y="12620"/>
                </a:cubicBezTo>
                <a:cubicBezTo>
                  <a:pt x="498348" y="14134"/>
                  <a:pt x="679913" y="37613"/>
                  <a:pt x="666264" y="101440"/>
                </a:cubicBezTo>
                <a:cubicBezTo>
                  <a:pt x="653767" y="159904"/>
                  <a:pt x="574605" y="136930"/>
                  <a:pt x="596027" y="72665"/>
                </a:cubicBezTo>
                <a:cubicBezTo>
                  <a:pt x="606971" y="39823"/>
                  <a:pt x="674075" y="-19632"/>
                  <a:pt x="800852" y="6428"/>
                </a:cubicBezTo>
                <a:cubicBezTo>
                  <a:pt x="998591" y="47062"/>
                  <a:pt x="983618" y="180717"/>
                  <a:pt x="983618" y="180717"/>
                </a:cubicBezTo>
              </a:path>
            </a:pathLst>
          </a:custGeom>
          <a:noFill/>
          <a:ln w="331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Two columns">
  <p:cSld name="CUSTOM_4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 txBox="1">
            <a:spLocks noGrp="1"/>
          </p:cNvSpPr>
          <p:nvPr>
            <p:ph type="title"/>
          </p:nvPr>
        </p:nvSpPr>
        <p:spPr>
          <a:xfrm>
            <a:off x="873350" y="8363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8" name="Google Shape;168;p6"/>
          <p:cNvSpPr txBox="1">
            <a:spLocks noGrp="1"/>
          </p:cNvSpPr>
          <p:nvPr>
            <p:ph type="body" idx="1"/>
          </p:nvPr>
        </p:nvSpPr>
        <p:spPr>
          <a:xfrm>
            <a:off x="1467675" y="1957460"/>
            <a:ext cx="4351800" cy="381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9" name="Google Shape;169;p6"/>
          <p:cNvSpPr txBox="1">
            <a:spLocks noGrp="1"/>
          </p:cNvSpPr>
          <p:nvPr>
            <p:ph type="body" idx="2"/>
          </p:nvPr>
        </p:nvSpPr>
        <p:spPr>
          <a:xfrm>
            <a:off x="6372214" y="1943075"/>
            <a:ext cx="4352100" cy="381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70" name="Google Shape;170;p6"/>
          <p:cNvGrpSpPr/>
          <p:nvPr/>
        </p:nvGrpSpPr>
        <p:grpSpPr>
          <a:xfrm flipH="1">
            <a:off x="287036" y="586906"/>
            <a:ext cx="2338837" cy="4067111"/>
            <a:chOff x="9566121" y="586906"/>
            <a:chExt cx="2338837" cy="4067111"/>
          </a:xfrm>
        </p:grpSpPr>
        <p:sp>
          <p:nvSpPr>
            <p:cNvPr id="171" name="Google Shape;171;p6"/>
            <p:cNvSpPr/>
            <p:nvPr/>
          </p:nvSpPr>
          <p:spPr>
            <a:xfrm>
              <a:off x="10060919" y="1331488"/>
              <a:ext cx="56875" cy="56863"/>
            </a:xfrm>
            <a:custGeom>
              <a:avLst/>
              <a:gdLst/>
              <a:ahLst/>
              <a:cxnLst/>
              <a:rect l="l" t="t" r="r" b="b"/>
              <a:pathLst>
                <a:path w="46053" h="46043" extrusionOk="0">
                  <a:moveTo>
                    <a:pt x="0" y="23022"/>
                  </a:moveTo>
                  <a:cubicBezTo>
                    <a:pt x="0" y="10306"/>
                    <a:pt x="10306" y="0"/>
                    <a:pt x="23022" y="0"/>
                  </a:cubicBezTo>
                  <a:cubicBezTo>
                    <a:pt x="35738" y="0"/>
                    <a:pt x="46053" y="10306"/>
                    <a:pt x="46053" y="23022"/>
                  </a:cubicBezTo>
                  <a:cubicBezTo>
                    <a:pt x="46053" y="35738"/>
                    <a:pt x="35738" y="46044"/>
                    <a:pt x="23022" y="46044"/>
                  </a:cubicBezTo>
                  <a:cubicBezTo>
                    <a:pt x="10306" y="46044"/>
                    <a:pt x="0" y="35738"/>
                    <a:pt x="0" y="230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10201084" y="2130500"/>
              <a:ext cx="56863" cy="56875"/>
            </a:xfrm>
            <a:custGeom>
              <a:avLst/>
              <a:gdLst/>
              <a:ahLst/>
              <a:cxnLst/>
              <a:rect l="l" t="t" r="r" b="b"/>
              <a:pathLst>
                <a:path w="46043" h="46053" extrusionOk="0">
                  <a:moveTo>
                    <a:pt x="0" y="23022"/>
                  </a:moveTo>
                  <a:cubicBezTo>
                    <a:pt x="0" y="10315"/>
                    <a:pt x="10306" y="0"/>
                    <a:pt x="23022" y="0"/>
                  </a:cubicBezTo>
                  <a:cubicBezTo>
                    <a:pt x="35737" y="0"/>
                    <a:pt x="46044" y="10315"/>
                    <a:pt x="46044" y="23022"/>
                  </a:cubicBezTo>
                  <a:cubicBezTo>
                    <a:pt x="46044" y="35738"/>
                    <a:pt x="35737" y="46053"/>
                    <a:pt x="23022" y="46053"/>
                  </a:cubicBezTo>
                  <a:cubicBezTo>
                    <a:pt x="10306" y="46053"/>
                    <a:pt x="0" y="35738"/>
                    <a:pt x="0" y="230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1485555" y="1635951"/>
              <a:ext cx="56863" cy="56863"/>
            </a:xfrm>
            <a:custGeom>
              <a:avLst/>
              <a:gdLst/>
              <a:ahLst/>
              <a:cxnLst/>
              <a:rect l="l" t="t" r="r" b="b"/>
              <a:pathLst>
                <a:path w="46043" h="46043" extrusionOk="0">
                  <a:moveTo>
                    <a:pt x="0" y="23022"/>
                  </a:moveTo>
                  <a:cubicBezTo>
                    <a:pt x="0" y="10306"/>
                    <a:pt x="10306" y="0"/>
                    <a:pt x="23022" y="0"/>
                  </a:cubicBezTo>
                  <a:cubicBezTo>
                    <a:pt x="35738" y="0"/>
                    <a:pt x="46044" y="10306"/>
                    <a:pt x="46044" y="23022"/>
                  </a:cubicBezTo>
                  <a:cubicBezTo>
                    <a:pt x="46044" y="35738"/>
                    <a:pt x="35738" y="46044"/>
                    <a:pt x="23022" y="46044"/>
                  </a:cubicBezTo>
                  <a:cubicBezTo>
                    <a:pt x="10306" y="46044"/>
                    <a:pt x="0" y="35738"/>
                    <a:pt x="0" y="230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10815524" y="1231994"/>
              <a:ext cx="56863" cy="56863"/>
            </a:xfrm>
            <a:custGeom>
              <a:avLst/>
              <a:gdLst/>
              <a:ahLst/>
              <a:cxnLst/>
              <a:rect l="l" t="t" r="r" b="b"/>
              <a:pathLst>
                <a:path w="46043" h="46043" extrusionOk="0">
                  <a:moveTo>
                    <a:pt x="0" y="23022"/>
                  </a:moveTo>
                  <a:cubicBezTo>
                    <a:pt x="0" y="10306"/>
                    <a:pt x="10306" y="0"/>
                    <a:pt x="23022" y="0"/>
                  </a:cubicBezTo>
                  <a:cubicBezTo>
                    <a:pt x="35738" y="0"/>
                    <a:pt x="46044" y="10306"/>
                    <a:pt x="46044" y="23022"/>
                  </a:cubicBezTo>
                  <a:cubicBezTo>
                    <a:pt x="46044" y="35738"/>
                    <a:pt x="35738" y="46044"/>
                    <a:pt x="23022" y="46044"/>
                  </a:cubicBezTo>
                  <a:cubicBezTo>
                    <a:pt x="10306" y="46044"/>
                    <a:pt x="0" y="35738"/>
                    <a:pt x="0" y="230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11485550" y="2637554"/>
              <a:ext cx="56863" cy="56875"/>
            </a:xfrm>
            <a:custGeom>
              <a:avLst/>
              <a:gdLst/>
              <a:ahLst/>
              <a:cxnLst/>
              <a:rect l="l" t="t" r="r" b="b"/>
              <a:pathLst>
                <a:path w="46043" h="46053" extrusionOk="0">
                  <a:moveTo>
                    <a:pt x="0" y="23031"/>
                  </a:moveTo>
                  <a:cubicBezTo>
                    <a:pt x="0" y="10315"/>
                    <a:pt x="10306" y="0"/>
                    <a:pt x="23022" y="0"/>
                  </a:cubicBezTo>
                  <a:cubicBezTo>
                    <a:pt x="35738" y="0"/>
                    <a:pt x="46044" y="10315"/>
                    <a:pt x="46044" y="23031"/>
                  </a:cubicBezTo>
                  <a:cubicBezTo>
                    <a:pt x="46044" y="35747"/>
                    <a:pt x="35738" y="46053"/>
                    <a:pt x="23022" y="46053"/>
                  </a:cubicBezTo>
                  <a:cubicBezTo>
                    <a:pt x="10306" y="46053"/>
                    <a:pt x="0" y="35747"/>
                    <a:pt x="0" y="230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11389359" y="3422389"/>
              <a:ext cx="515600" cy="529846"/>
            </a:xfrm>
            <a:custGeom>
              <a:avLst/>
              <a:gdLst/>
              <a:ahLst/>
              <a:cxnLst/>
              <a:rect l="l" t="t" r="r" b="b"/>
              <a:pathLst>
                <a:path w="417490" h="429025" extrusionOk="0">
                  <a:moveTo>
                    <a:pt x="164335" y="169659"/>
                  </a:moveTo>
                  <a:lnTo>
                    <a:pt x="156334" y="0"/>
                  </a:lnTo>
                  <a:lnTo>
                    <a:pt x="234505" y="172317"/>
                  </a:lnTo>
                  <a:lnTo>
                    <a:pt x="356197" y="46187"/>
                  </a:lnTo>
                  <a:lnTo>
                    <a:pt x="279807" y="191862"/>
                  </a:lnTo>
                  <a:lnTo>
                    <a:pt x="417490" y="200749"/>
                  </a:lnTo>
                  <a:lnTo>
                    <a:pt x="286026" y="243383"/>
                  </a:lnTo>
                  <a:lnTo>
                    <a:pt x="357083" y="349977"/>
                  </a:lnTo>
                  <a:lnTo>
                    <a:pt x="241611" y="274473"/>
                  </a:lnTo>
                  <a:lnTo>
                    <a:pt x="178546" y="429025"/>
                  </a:lnTo>
                  <a:lnTo>
                    <a:pt x="176765" y="270920"/>
                  </a:lnTo>
                  <a:lnTo>
                    <a:pt x="0" y="277139"/>
                  </a:lnTo>
                  <a:lnTo>
                    <a:pt x="137684" y="224724"/>
                  </a:lnTo>
                  <a:lnTo>
                    <a:pt x="58627" y="112805"/>
                  </a:lnTo>
                  <a:lnTo>
                    <a:pt x="164335" y="1696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11064689" y="4261827"/>
              <a:ext cx="324680" cy="392190"/>
            </a:xfrm>
            <a:custGeom>
              <a:avLst/>
              <a:gdLst/>
              <a:ahLst/>
              <a:cxnLst/>
              <a:rect l="l" t="t" r="r" b="b"/>
              <a:pathLst>
                <a:path w="262899" h="317563" extrusionOk="0">
                  <a:moveTo>
                    <a:pt x="116091" y="159458"/>
                  </a:moveTo>
                  <a:lnTo>
                    <a:pt x="135522" y="0"/>
                  </a:lnTo>
                  <a:lnTo>
                    <a:pt x="167135" y="157201"/>
                  </a:lnTo>
                  <a:lnTo>
                    <a:pt x="262900" y="135969"/>
                  </a:lnTo>
                  <a:lnTo>
                    <a:pt x="197854" y="194243"/>
                  </a:lnTo>
                  <a:lnTo>
                    <a:pt x="259290" y="234448"/>
                  </a:lnTo>
                  <a:lnTo>
                    <a:pt x="182947" y="229934"/>
                  </a:lnTo>
                  <a:lnTo>
                    <a:pt x="186567" y="317563"/>
                  </a:lnTo>
                  <a:lnTo>
                    <a:pt x="139580" y="250708"/>
                  </a:lnTo>
                  <a:lnTo>
                    <a:pt x="46082" y="314849"/>
                  </a:lnTo>
                  <a:lnTo>
                    <a:pt x="101185" y="237611"/>
                  </a:lnTo>
                  <a:lnTo>
                    <a:pt x="8582" y="263805"/>
                  </a:lnTo>
                  <a:lnTo>
                    <a:pt x="80410" y="209150"/>
                  </a:lnTo>
                  <a:lnTo>
                    <a:pt x="0" y="165335"/>
                  </a:lnTo>
                  <a:lnTo>
                    <a:pt x="116091" y="1594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11610825" y="1041627"/>
              <a:ext cx="241760" cy="247219"/>
            </a:xfrm>
            <a:custGeom>
              <a:avLst/>
              <a:gdLst/>
              <a:ahLst/>
              <a:cxnLst/>
              <a:rect l="l" t="t" r="r" b="b"/>
              <a:pathLst>
                <a:path w="195757" h="200177" extrusionOk="0">
                  <a:moveTo>
                    <a:pt x="78524" y="86268"/>
                  </a:moveTo>
                  <a:lnTo>
                    <a:pt x="89030" y="0"/>
                  </a:lnTo>
                  <a:lnTo>
                    <a:pt x="117786" y="91792"/>
                  </a:lnTo>
                  <a:lnTo>
                    <a:pt x="195758" y="98431"/>
                  </a:lnTo>
                  <a:lnTo>
                    <a:pt x="118339" y="133826"/>
                  </a:lnTo>
                  <a:lnTo>
                    <a:pt x="106175" y="200177"/>
                  </a:lnTo>
                  <a:lnTo>
                    <a:pt x="85706" y="126082"/>
                  </a:lnTo>
                  <a:lnTo>
                    <a:pt x="0" y="116129"/>
                  </a:lnTo>
                  <a:lnTo>
                    <a:pt x="78524" y="862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9566121" y="586906"/>
              <a:ext cx="256853" cy="267946"/>
            </a:xfrm>
            <a:custGeom>
              <a:avLst/>
              <a:gdLst/>
              <a:ahLst/>
              <a:cxnLst/>
              <a:rect l="l" t="t" r="r" b="b"/>
              <a:pathLst>
                <a:path w="207978" h="216960" extrusionOk="0">
                  <a:moveTo>
                    <a:pt x="83448" y="92431"/>
                  </a:moveTo>
                  <a:lnTo>
                    <a:pt x="100136" y="0"/>
                  </a:lnTo>
                  <a:lnTo>
                    <a:pt x="122597" y="94993"/>
                  </a:lnTo>
                  <a:lnTo>
                    <a:pt x="207979" y="95641"/>
                  </a:lnTo>
                  <a:lnTo>
                    <a:pt x="129016" y="134150"/>
                  </a:lnTo>
                  <a:lnTo>
                    <a:pt x="118748" y="216961"/>
                  </a:lnTo>
                  <a:lnTo>
                    <a:pt x="93069" y="142494"/>
                  </a:lnTo>
                  <a:lnTo>
                    <a:pt x="0" y="127092"/>
                  </a:lnTo>
                  <a:lnTo>
                    <a:pt x="83448" y="92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6"/>
          <p:cNvGrpSpPr/>
          <p:nvPr/>
        </p:nvGrpSpPr>
        <p:grpSpPr>
          <a:xfrm rot="10800000" flipH="1">
            <a:off x="9910705" y="3238283"/>
            <a:ext cx="1940181" cy="3278646"/>
            <a:chOff x="9769467" y="362561"/>
            <a:chExt cx="1940181" cy="3278646"/>
          </a:xfrm>
        </p:grpSpPr>
        <p:sp>
          <p:nvSpPr>
            <p:cNvPr id="181" name="Google Shape;181;p6"/>
            <p:cNvSpPr/>
            <p:nvPr/>
          </p:nvSpPr>
          <p:spPr>
            <a:xfrm>
              <a:off x="9769467" y="545347"/>
              <a:ext cx="546969" cy="596508"/>
            </a:xfrm>
            <a:custGeom>
              <a:avLst/>
              <a:gdLst/>
              <a:ahLst/>
              <a:cxnLst/>
              <a:rect l="l" t="t" r="r" b="b"/>
              <a:pathLst>
                <a:path w="255593" h="278742" extrusionOk="0">
                  <a:moveTo>
                    <a:pt x="107670" y="102138"/>
                  </a:moveTo>
                  <a:lnTo>
                    <a:pt x="119244" y="0"/>
                  </a:lnTo>
                  <a:lnTo>
                    <a:pt x="150943" y="102641"/>
                  </a:lnTo>
                  <a:lnTo>
                    <a:pt x="241506" y="64402"/>
                  </a:lnTo>
                  <a:lnTo>
                    <a:pt x="186166" y="139372"/>
                  </a:lnTo>
                  <a:lnTo>
                    <a:pt x="255594" y="161510"/>
                  </a:lnTo>
                  <a:lnTo>
                    <a:pt x="177108" y="169057"/>
                  </a:lnTo>
                  <a:lnTo>
                    <a:pt x="210312" y="221384"/>
                  </a:lnTo>
                  <a:lnTo>
                    <a:pt x="154467" y="188177"/>
                  </a:lnTo>
                  <a:lnTo>
                    <a:pt x="146418" y="278742"/>
                  </a:lnTo>
                  <a:lnTo>
                    <a:pt x="124778" y="190692"/>
                  </a:lnTo>
                  <a:lnTo>
                    <a:pt x="63398" y="256604"/>
                  </a:lnTo>
                  <a:lnTo>
                    <a:pt x="87544" y="182139"/>
                  </a:lnTo>
                  <a:lnTo>
                    <a:pt x="0" y="195221"/>
                  </a:lnTo>
                  <a:lnTo>
                    <a:pt x="88049" y="142893"/>
                  </a:lnTo>
                  <a:lnTo>
                    <a:pt x="8553" y="96101"/>
                  </a:lnTo>
                  <a:lnTo>
                    <a:pt x="107670" y="10213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11305608" y="362561"/>
              <a:ext cx="404041" cy="457568"/>
            </a:xfrm>
            <a:custGeom>
              <a:avLst/>
              <a:gdLst/>
              <a:ahLst/>
              <a:cxnLst/>
              <a:rect l="l" t="t" r="r" b="b"/>
              <a:pathLst>
                <a:path w="188804" h="213817" extrusionOk="0">
                  <a:moveTo>
                    <a:pt x="71276" y="85906"/>
                  </a:moveTo>
                  <a:lnTo>
                    <a:pt x="87325" y="0"/>
                  </a:lnTo>
                  <a:lnTo>
                    <a:pt x="116110" y="84020"/>
                  </a:lnTo>
                  <a:lnTo>
                    <a:pt x="165202" y="43425"/>
                  </a:lnTo>
                  <a:lnTo>
                    <a:pt x="134055" y="108556"/>
                  </a:lnTo>
                  <a:lnTo>
                    <a:pt x="188805" y="128388"/>
                  </a:lnTo>
                  <a:lnTo>
                    <a:pt x="125559" y="136884"/>
                  </a:lnTo>
                  <a:lnTo>
                    <a:pt x="148685" y="195415"/>
                  </a:lnTo>
                  <a:lnTo>
                    <a:pt x="101955" y="146799"/>
                  </a:lnTo>
                  <a:lnTo>
                    <a:pt x="85906" y="213817"/>
                  </a:lnTo>
                  <a:lnTo>
                    <a:pt x="74581" y="145380"/>
                  </a:lnTo>
                  <a:lnTo>
                    <a:pt x="17459" y="184556"/>
                  </a:lnTo>
                  <a:lnTo>
                    <a:pt x="57112" y="122253"/>
                  </a:lnTo>
                  <a:lnTo>
                    <a:pt x="0" y="89678"/>
                  </a:lnTo>
                  <a:lnTo>
                    <a:pt x="71276" y="859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11081455" y="3029153"/>
              <a:ext cx="503227" cy="612055"/>
            </a:xfrm>
            <a:custGeom>
              <a:avLst/>
              <a:gdLst/>
              <a:ahLst/>
              <a:cxnLst/>
              <a:rect l="l" t="t" r="r" b="b"/>
              <a:pathLst>
                <a:path w="235153" h="286007" extrusionOk="0">
                  <a:moveTo>
                    <a:pt x="97888" y="109376"/>
                  </a:moveTo>
                  <a:lnTo>
                    <a:pt x="113195" y="0"/>
                  </a:lnTo>
                  <a:lnTo>
                    <a:pt x="141094" y="111557"/>
                  </a:lnTo>
                  <a:lnTo>
                    <a:pt x="220389" y="67266"/>
                  </a:lnTo>
                  <a:lnTo>
                    <a:pt x="183194" y="133436"/>
                  </a:lnTo>
                  <a:lnTo>
                    <a:pt x="235153" y="143275"/>
                  </a:lnTo>
                  <a:lnTo>
                    <a:pt x="168983" y="165154"/>
                  </a:lnTo>
                  <a:lnTo>
                    <a:pt x="203978" y="202340"/>
                  </a:lnTo>
                  <a:lnTo>
                    <a:pt x="156400" y="188119"/>
                  </a:lnTo>
                  <a:lnTo>
                    <a:pt x="158039" y="286007"/>
                  </a:lnTo>
                  <a:lnTo>
                    <a:pt x="117024" y="195777"/>
                  </a:lnTo>
                  <a:lnTo>
                    <a:pt x="56321" y="243897"/>
                  </a:lnTo>
                  <a:lnTo>
                    <a:pt x="71095" y="183747"/>
                  </a:lnTo>
                  <a:lnTo>
                    <a:pt x="0" y="186480"/>
                  </a:lnTo>
                  <a:lnTo>
                    <a:pt x="74914" y="148199"/>
                  </a:lnTo>
                  <a:lnTo>
                    <a:pt x="29527" y="92421"/>
                  </a:lnTo>
                  <a:lnTo>
                    <a:pt x="97888" y="1093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11117879" y="1255127"/>
              <a:ext cx="340771" cy="392617"/>
            </a:xfrm>
            <a:custGeom>
              <a:avLst/>
              <a:gdLst/>
              <a:ahLst/>
              <a:cxnLst/>
              <a:rect l="l" t="t" r="r" b="b"/>
              <a:pathLst>
                <a:path w="159239" h="183466" extrusionOk="0">
                  <a:moveTo>
                    <a:pt x="68370" y="85675"/>
                  </a:moveTo>
                  <a:lnTo>
                    <a:pt x="87411" y="0"/>
                  </a:lnTo>
                  <a:lnTo>
                    <a:pt x="105146" y="86108"/>
                  </a:lnTo>
                  <a:lnTo>
                    <a:pt x="159239" y="90868"/>
                  </a:lnTo>
                  <a:lnTo>
                    <a:pt x="102556" y="117696"/>
                  </a:lnTo>
                  <a:lnTo>
                    <a:pt x="95631" y="183467"/>
                  </a:lnTo>
                  <a:lnTo>
                    <a:pt x="72266" y="120724"/>
                  </a:lnTo>
                  <a:lnTo>
                    <a:pt x="0" y="114233"/>
                  </a:lnTo>
                  <a:lnTo>
                    <a:pt x="68370" y="856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10668826" y="1989822"/>
              <a:ext cx="314843" cy="349944"/>
            </a:xfrm>
            <a:custGeom>
              <a:avLst/>
              <a:gdLst/>
              <a:ahLst/>
              <a:cxnLst/>
              <a:rect l="l" t="t" r="r" b="b"/>
              <a:pathLst>
                <a:path w="147123" h="163525" extrusionOk="0">
                  <a:moveTo>
                    <a:pt x="54721" y="83287"/>
                  </a:moveTo>
                  <a:lnTo>
                    <a:pt x="60188" y="0"/>
                  </a:lnTo>
                  <a:lnTo>
                    <a:pt x="88763" y="74771"/>
                  </a:lnTo>
                  <a:lnTo>
                    <a:pt x="147123" y="64437"/>
                  </a:lnTo>
                  <a:lnTo>
                    <a:pt x="96060" y="99089"/>
                  </a:lnTo>
                  <a:lnTo>
                    <a:pt x="91802" y="163525"/>
                  </a:lnTo>
                  <a:lnTo>
                    <a:pt x="60188" y="116719"/>
                  </a:lnTo>
                  <a:lnTo>
                    <a:pt x="0" y="124015"/>
                  </a:lnTo>
                  <a:lnTo>
                    <a:pt x="54721" y="8328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10928748" y="712281"/>
              <a:ext cx="54906" cy="54911"/>
            </a:xfrm>
            <a:custGeom>
              <a:avLst/>
              <a:gdLst/>
              <a:ahLst/>
              <a:cxnLst/>
              <a:rect l="l" t="t" r="r" b="b"/>
              <a:pathLst>
                <a:path w="46043" h="46047" extrusionOk="0">
                  <a:moveTo>
                    <a:pt x="0" y="23024"/>
                  </a:moveTo>
                  <a:cubicBezTo>
                    <a:pt x="0" y="10308"/>
                    <a:pt x="10306" y="0"/>
                    <a:pt x="23022" y="0"/>
                  </a:cubicBezTo>
                  <a:cubicBezTo>
                    <a:pt x="35738" y="0"/>
                    <a:pt x="46044" y="10308"/>
                    <a:pt x="46044" y="23024"/>
                  </a:cubicBezTo>
                  <a:cubicBezTo>
                    <a:pt x="46044" y="35740"/>
                    <a:pt x="35738" y="46048"/>
                    <a:pt x="23022" y="46048"/>
                  </a:cubicBezTo>
                  <a:cubicBezTo>
                    <a:pt x="10306" y="46048"/>
                    <a:pt x="0" y="35740"/>
                    <a:pt x="0" y="230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10780492" y="1589829"/>
              <a:ext cx="54906" cy="54910"/>
            </a:xfrm>
            <a:custGeom>
              <a:avLst/>
              <a:gdLst/>
              <a:ahLst/>
              <a:cxnLst/>
              <a:rect l="l" t="t" r="r" b="b"/>
              <a:pathLst>
                <a:path w="46043" h="46046" extrusionOk="0">
                  <a:moveTo>
                    <a:pt x="0" y="23024"/>
                  </a:moveTo>
                  <a:cubicBezTo>
                    <a:pt x="0" y="10308"/>
                    <a:pt x="10306" y="0"/>
                    <a:pt x="23022" y="0"/>
                  </a:cubicBezTo>
                  <a:cubicBezTo>
                    <a:pt x="35738" y="0"/>
                    <a:pt x="46044" y="10308"/>
                    <a:pt x="46044" y="23024"/>
                  </a:cubicBezTo>
                  <a:cubicBezTo>
                    <a:pt x="46044" y="35739"/>
                    <a:pt x="35738" y="46047"/>
                    <a:pt x="23022" y="46047"/>
                  </a:cubicBezTo>
                  <a:cubicBezTo>
                    <a:pt x="10306" y="46047"/>
                    <a:pt x="0" y="35739"/>
                    <a:pt x="0" y="230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10112006" y="1974440"/>
              <a:ext cx="54906" cy="54906"/>
            </a:xfrm>
            <a:custGeom>
              <a:avLst/>
              <a:gdLst/>
              <a:ahLst/>
              <a:cxnLst/>
              <a:rect l="l" t="t" r="r" b="b"/>
              <a:pathLst>
                <a:path w="46043" h="46043" extrusionOk="0">
                  <a:moveTo>
                    <a:pt x="0" y="23022"/>
                  </a:moveTo>
                  <a:cubicBezTo>
                    <a:pt x="0" y="10306"/>
                    <a:pt x="10306" y="0"/>
                    <a:pt x="23022" y="0"/>
                  </a:cubicBezTo>
                  <a:cubicBezTo>
                    <a:pt x="35738" y="0"/>
                    <a:pt x="46044" y="10306"/>
                    <a:pt x="46044" y="23022"/>
                  </a:cubicBezTo>
                  <a:cubicBezTo>
                    <a:pt x="46044" y="35738"/>
                    <a:pt x="35738" y="46044"/>
                    <a:pt x="23022" y="46044"/>
                  </a:cubicBezTo>
                  <a:cubicBezTo>
                    <a:pt x="10306" y="46044"/>
                    <a:pt x="0" y="35738"/>
                    <a:pt x="0" y="230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10613907" y="3001126"/>
              <a:ext cx="54918" cy="54906"/>
            </a:xfrm>
            <a:custGeom>
              <a:avLst/>
              <a:gdLst/>
              <a:ahLst/>
              <a:cxnLst/>
              <a:rect l="l" t="t" r="r" b="b"/>
              <a:pathLst>
                <a:path w="46053" h="46043" extrusionOk="0">
                  <a:moveTo>
                    <a:pt x="0" y="23022"/>
                  </a:moveTo>
                  <a:cubicBezTo>
                    <a:pt x="0" y="10306"/>
                    <a:pt x="10316" y="0"/>
                    <a:pt x="23032" y="0"/>
                  </a:cubicBezTo>
                  <a:cubicBezTo>
                    <a:pt x="35747" y="0"/>
                    <a:pt x="46054" y="10306"/>
                    <a:pt x="46054" y="23022"/>
                  </a:cubicBezTo>
                  <a:cubicBezTo>
                    <a:pt x="46054" y="35738"/>
                    <a:pt x="35747" y="46044"/>
                    <a:pt x="23032" y="46044"/>
                  </a:cubicBezTo>
                  <a:cubicBezTo>
                    <a:pt x="10316" y="46044"/>
                    <a:pt x="0" y="35738"/>
                    <a:pt x="0" y="230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11305606" y="2595115"/>
              <a:ext cx="54918" cy="54906"/>
            </a:xfrm>
            <a:custGeom>
              <a:avLst/>
              <a:gdLst/>
              <a:ahLst/>
              <a:cxnLst/>
              <a:rect l="l" t="t" r="r" b="b"/>
              <a:pathLst>
                <a:path w="46053" h="46043" extrusionOk="0">
                  <a:moveTo>
                    <a:pt x="0" y="23022"/>
                  </a:moveTo>
                  <a:cubicBezTo>
                    <a:pt x="0" y="10306"/>
                    <a:pt x="10316" y="0"/>
                    <a:pt x="23032" y="0"/>
                  </a:cubicBezTo>
                  <a:cubicBezTo>
                    <a:pt x="35747" y="0"/>
                    <a:pt x="46054" y="10306"/>
                    <a:pt x="46054" y="23022"/>
                  </a:cubicBezTo>
                  <a:cubicBezTo>
                    <a:pt x="46054" y="35738"/>
                    <a:pt x="35747" y="46044"/>
                    <a:pt x="23032" y="46044"/>
                  </a:cubicBezTo>
                  <a:cubicBezTo>
                    <a:pt x="10316" y="46044"/>
                    <a:pt x="0" y="35738"/>
                    <a:pt x="0" y="230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0539506" y="928757"/>
              <a:ext cx="54918" cy="54910"/>
            </a:xfrm>
            <a:custGeom>
              <a:avLst/>
              <a:gdLst/>
              <a:ahLst/>
              <a:cxnLst/>
              <a:rect l="l" t="t" r="r" b="b"/>
              <a:pathLst>
                <a:path w="46053" h="46046" extrusionOk="0">
                  <a:moveTo>
                    <a:pt x="0" y="23023"/>
                  </a:moveTo>
                  <a:cubicBezTo>
                    <a:pt x="0" y="10308"/>
                    <a:pt x="10316" y="0"/>
                    <a:pt x="23032" y="0"/>
                  </a:cubicBezTo>
                  <a:cubicBezTo>
                    <a:pt x="35747" y="0"/>
                    <a:pt x="46054" y="10308"/>
                    <a:pt x="46054" y="23023"/>
                  </a:cubicBezTo>
                  <a:cubicBezTo>
                    <a:pt x="46054" y="35739"/>
                    <a:pt x="35747" y="46047"/>
                    <a:pt x="23032" y="46047"/>
                  </a:cubicBezTo>
                  <a:cubicBezTo>
                    <a:pt x="10316" y="46047"/>
                    <a:pt x="0" y="35739"/>
                    <a:pt x="0" y="230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6"/>
          <p:cNvGrpSpPr/>
          <p:nvPr/>
        </p:nvGrpSpPr>
        <p:grpSpPr>
          <a:xfrm rot="-5400000">
            <a:off x="1024544" y="-233731"/>
            <a:ext cx="3223634" cy="4507103"/>
            <a:chOff x="8363425" y="-1812673"/>
            <a:chExt cx="3223634" cy="4507103"/>
          </a:xfrm>
        </p:grpSpPr>
        <p:sp>
          <p:nvSpPr>
            <p:cNvPr id="193" name="Google Shape;193;p6"/>
            <p:cNvSpPr/>
            <p:nvPr/>
          </p:nvSpPr>
          <p:spPr>
            <a:xfrm>
              <a:off x="10060919" y="1331488"/>
              <a:ext cx="56875" cy="56863"/>
            </a:xfrm>
            <a:custGeom>
              <a:avLst/>
              <a:gdLst/>
              <a:ahLst/>
              <a:cxnLst/>
              <a:rect l="l" t="t" r="r" b="b"/>
              <a:pathLst>
                <a:path w="46053" h="46043" extrusionOk="0">
                  <a:moveTo>
                    <a:pt x="0" y="23022"/>
                  </a:moveTo>
                  <a:cubicBezTo>
                    <a:pt x="0" y="10306"/>
                    <a:pt x="10306" y="0"/>
                    <a:pt x="23022" y="0"/>
                  </a:cubicBezTo>
                  <a:cubicBezTo>
                    <a:pt x="35738" y="0"/>
                    <a:pt x="46053" y="10306"/>
                    <a:pt x="46053" y="23022"/>
                  </a:cubicBezTo>
                  <a:cubicBezTo>
                    <a:pt x="46053" y="35738"/>
                    <a:pt x="35738" y="46044"/>
                    <a:pt x="23022" y="46044"/>
                  </a:cubicBezTo>
                  <a:cubicBezTo>
                    <a:pt x="10306" y="46044"/>
                    <a:pt x="0" y="35738"/>
                    <a:pt x="0" y="230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10201084" y="2130500"/>
              <a:ext cx="56863" cy="56875"/>
            </a:xfrm>
            <a:custGeom>
              <a:avLst/>
              <a:gdLst/>
              <a:ahLst/>
              <a:cxnLst/>
              <a:rect l="l" t="t" r="r" b="b"/>
              <a:pathLst>
                <a:path w="46043" h="46053" extrusionOk="0">
                  <a:moveTo>
                    <a:pt x="0" y="23022"/>
                  </a:moveTo>
                  <a:cubicBezTo>
                    <a:pt x="0" y="10315"/>
                    <a:pt x="10306" y="0"/>
                    <a:pt x="23022" y="0"/>
                  </a:cubicBezTo>
                  <a:cubicBezTo>
                    <a:pt x="35737" y="0"/>
                    <a:pt x="46044" y="10315"/>
                    <a:pt x="46044" y="23022"/>
                  </a:cubicBezTo>
                  <a:cubicBezTo>
                    <a:pt x="46044" y="35738"/>
                    <a:pt x="35737" y="46053"/>
                    <a:pt x="23022" y="46053"/>
                  </a:cubicBezTo>
                  <a:cubicBezTo>
                    <a:pt x="10306" y="46053"/>
                    <a:pt x="0" y="35738"/>
                    <a:pt x="0" y="230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11485555" y="1635951"/>
              <a:ext cx="56863" cy="56863"/>
            </a:xfrm>
            <a:custGeom>
              <a:avLst/>
              <a:gdLst/>
              <a:ahLst/>
              <a:cxnLst/>
              <a:rect l="l" t="t" r="r" b="b"/>
              <a:pathLst>
                <a:path w="46043" h="46043" extrusionOk="0">
                  <a:moveTo>
                    <a:pt x="0" y="23022"/>
                  </a:moveTo>
                  <a:cubicBezTo>
                    <a:pt x="0" y="10306"/>
                    <a:pt x="10306" y="0"/>
                    <a:pt x="23022" y="0"/>
                  </a:cubicBezTo>
                  <a:cubicBezTo>
                    <a:pt x="35738" y="0"/>
                    <a:pt x="46044" y="10306"/>
                    <a:pt x="46044" y="23022"/>
                  </a:cubicBezTo>
                  <a:cubicBezTo>
                    <a:pt x="46044" y="35738"/>
                    <a:pt x="35738" y="46044"/>
                    <a:pt x="23022" y="46044"/>
                  </a:cubicBezTo>
                  <a:cubicBezTo>
                    <a:pt x="10306" y="46044"/>
                    <a:pt x="0" y="35738"/>
                    <a:pt x="0" y="230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10815524" y="1231994"/>
              <a:ext cx="56863" cy="56863"/>
            </a:xfrm>
            <a:custGeom>
              <a:avLst/>
              <a:gdLst/>
              <a:ahLst/>
              <a:cxnLst/>
              <a:rect l="l" t="t" r="r" b="b"/>
              <a:pathLst>
                <a:path w="46043" h="46043" extrusionOk="0">
                  <a:moveTo>
                    <a:pt x="0" y="23022"/>
                  </a:moveTo>
                  <a:cubicBezTo>
                    <a:pt x="0" y="10306"/>
                    <a:pt x="10306" y="0"/>
                    <a:pt x="23022" y="0"/>
                  </a:cubicBezTo>
                  <a:cubicBezTo>
                    <a:pt x="35738" y="0"/>
                    <a:pt x="46044" y="10306"/>
                    <a:pt x="46044" y="23022"/>
                  </a:cubicBezTo>
                  <a:cubicBezTo>
                    <a:pt x="46044" y="35738"/>
                    <a:pt x="35738" y="46044"/>
                    <a:pt x="23022" y="46044"/>
                  </a:cubicBezTo>
                  <a:cubicBezTo>
                    <a:pt x="10306" y="46044"/>
                    <a:pt x="0" y="35738"/>
                    <a:pt x="0" y="230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1485550" y="2637554"/>
              <a:ext cx="56863" cy="56875"/>
            </a:xfrm>
            <a:custGeom>
              <a:avLst/>
              <a:gdLst/>
              <a:ahLst/>
              <a:cxnLst/>
              <a:rect l="l" t="t" r="r" b="b"/>
              <a:pathLst>
                <a:path w="46043" h="46053" extrusionOk="0">
                  <a:moveTo>
                    <a:pt x="0" y="23031"/>
                  </a:moveTo>
                  <a:cubicBezTo>
                    <a:pt x="0" y="10315"/>
                    <a:pt x="10306" y="0"/>
                    <a:pt x="23022" y="0"/>
                  </a:cubicBezTo>
                  <a:cubicBezTo>
                    <a:pt x="35738" y="0"/>
                    <a:pt x="46044" y="10315"/>
                    <a:pt x="46044" y="23031"/>
                  </a:cubicBezTo>
                  <a:cubicBezTo>
                    <a:pt x="46044" y="35747"/>
                    <a:pt x="35738" y="46053"/>
                    <a:pt x="23022" y="46053"/>
                  </a:cubicBezTo>
                  <a:cubicBezTo>
                    <a:pt x="10306" y="46053"/>
                    <a:pt x="0" y="35747"/>
                    <a:pt x="0" y="230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11071459" y="-1614311"/>
              <a:ext cx="515600" cy="529846"/>
            </a:xfrm>
            <a:custGeom>
              <a:avLst/>
              <a:gdLst/>
              <a:ahLst/>
              <a:cxnLst/>
              <a:rect l="l" t="t" r="r" b="b"/>
              <a:pathLst>
                <a:path w="417490" h="429025" extrusionOk="0">
                  <a:moveTo>
                    <a:pt x="164335" y="169659"/>
                  </a:moveTo>
                  <a:lnTo>
                    <a:pt x="156334" y="0"/>
                  </a:lnTo>
                  <a:lnTo>
                    <a:pt x="234505" y="172317"/>
                  </a:lnTo>
                  <a:lnTo>
                    <a:pt x="356197" y="46187"/>
                  </a:lnTo>
                  <a:lnTo>
                    <a:pt x="279807" y="191862"/>
                  </a:lnTo>
                  <a:lnTo>
                    <a:pt x="417490" y="200749"/>
                  </a:lnTo>
                  <a:lnTo>
                    <a:pt x="286026" y="243383"/>
                  </a:lnTo>
                  <a:lnTo>
                    <a:pt x="357083" y="349977"/>
                  </a:lnTo>
                  <a:lnTo>
                    <a:pt x="241611" y="274473"/>
                  </a:lnTo>
                  <a:lnTo>
                    <a:pt x="178546" y="429025"/>
                  </a:lnTo>
                  <a:lnTo>
                    <a:pt x="176765" y="270920"/>
                  </a:lnTo>
                  <a:lnTo>
                    <a:pt x="0" y="277139"/>
                  </a:lnTo>
                  <a:lnTo>
                    <a:pt x="137684" y="224724"/>
                  </a:lnTo>
                  <a:lnTo>
                    <a:pt x="58627" y="112805"/>
                  </a:lnTo>
                  <a:lnTo>
                    <a:pt x="164335" y="1696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9736239" y="-1812673"/>
              <a:ext cx="324680" cy="392190"/>
            </a:xfrm>
            <a:custGeom>
              <a:avLst/>
              <a:gdLst/>
              <a:ahLst/>
              <a:cxnLst/>
              <a:rect l="l" t="t" r="r" b="b"/>
              <a:pathLst>
                <a:path w="262899" h="317563" extrusionOk="0">
                  <a:moveTo>
                    <a:pt x="116091" y="159458"/>
                  </a:moveTo>
                  <a:lnTo>
                    <a:pt x="135522" y="0"/>
                  </a:lnTo>
                  <a:lnTo>
                    <a:pt x="167135" y="157201"/>
                  </a:lnTo>
                  <a:lnTo>
                    <a:pt x="262900" y="135969"/>
                  </a:lnTo>
                  <a:lnTo>
                    <a:pt x="197854" y="194243"/>
                  </a:lnTo>
                  <a:lnTo>
                    <a:pt x="259290" y="234448"/>
                  </a:lnTo>
                  <a:lnTo>
                    <a:pt x="182947" y="229934"/>
                  </a:lnTo>
                  <a:lnTo>
                    <a:pt x="186567" y="317563"/>
                  </a:lnTo>
                  <a:lnTo>
                    <a:pt x="139580" y="250708"/>
                  </a:lnTo>
                  <a:lnTo>
                    <a:pt x="46082" y="314849"/>
                  </a:lnTo>
                  <a:lnTo>
                    <a:pt x="101185" y="237611"/>
                  </a:lnTo>
                  <a:lnTo>
                    <a:pt x="8582" y="263805"/>
                  </a:lnTo>
                  <a:lnTo>
                    <a:pt x="80410" y="209150"/>
                  </a:lnTo>
                  <a:lnTo>
                    <a:pt x="0" y="165335"/>
                  </a:lnTo>
                  <a:lnTo>
                    <a:pt x="116091" y="1594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8363425" y="-1322123"/>
              <a:ext cx="241760" cy="247219"/>
            </a:xfrm>
            <a:custGeom>
              <a:avLst/>
              <a:gdLst/>
              <a:ahLst/>
              <a:cxnLst/>
              <a:rect l="l" t="t" r="r" b="b"/>
              <a:pathLst>
                <a:path w="195757" h="200177" extrusionOk="0">
                  <a:moveTo>
                    <a:pt x="78524" y="86268"/>
                  </a:moveTo>
                  <a:lnTo>
                    <a:pt x="89030" y="0"/>
                  </a:lnTo>
                  <a:lnTo>
                    <a:pt x="117786" y="91792"/>
                  </a:lnTo>
                  <a:lnTo>
                    <a:pt x="195758" y="98431"/>
                  </a:lnTo>
                  <a:lnTo>
                    <a:pt x="118339" y="133826"/>
                  </a:lnTo>
                  <a:lnTo>
                    <a:pt x="106175" y="200177"/>
                  </a:lnTo>
                  <a:lnTo>
                    <a:pt x="85706" y="126082"/>
                  </a:lnTo>
                  <a:lnTo>
                    <a:pt x="0" y="116129"/>
                  </a:lnTo>
                  <a:lnTo>
                    <a:pt x="78524" y="862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10001096" y="-968244"/>
              <a:ext cx="256853" cy="267946"/>
            </a:xfrm>
            <a:custGeom>
              <a:avLst/>
              <a:gdLst/>
              <a:ahLst/>
              <a:cxnLst/>
              <a:rect l="l" t="t" r="r" b="b"/>
              <a:pathLst>
                <a:path w="207978" h="216960" extrusionOk="0">
                  <a:moveTo>
                    <a:pt x="83448" y="92431"/>
                  </a:moveTo>
                  <a:lnTo>
                    <a:pt x="100136" y="0"/>
                  </a:lnTo>
                  <a:lnTo>
                    <a:pt x="122597" y="94993"/>
                  </a:lnTo>
                  <a:lnTo>
                    <a:pt x="207979" y="95641"/>
                  </a:lnTo>
                  <a:lnTo>
                    <a:pt x="129016" y="134150"/>
                  </a:lnTo>
                  <a:lnTo>
                    <a:pt x="118748" y="216961"/>
                  </a:lnTo>
                  <a:lnTo>
                    <a:pt x="93069" y="142494"/>
                  </a:lnTo>
                  <a:lnTo>
                    <a:pt x="0" y="127092"/>
                  </a:lnTo>
                  <a:lnTo>
                    <a:pt x="83448" y="9243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6"/>
          <p:cNvSpPr/>
          <p:nvPr/>
        </p:nvSpPr>
        <p:spPr>
          <a:xfrm>
            <a:off x="-5" y="4761125"/>
            <a:ext cx="5964087" cy="2096554"/>
          </a:xfrm>
          <a:custGeom>
            <a:avLst/>
            <a:gdLst/>
            <a:ahLst/>
            <a:cxnLst/>
            <a:rect l="l" t="t" r="r" b="b"/>
            <a:pathLst>
              <a:path w="1920801" h="898844" extrusionOk="0">
                <a:moveTo>
                  <a:pt x="0" y="349471"/>
                </a:moveTo>
                <a:cubicBezTo>
                  <a:pt x="0" y="349471"/>
                  <a:pt x="207416" y="73779"/>
                  <a:pt x="337823" y="8133"/>
                </a:cubicBezTo>
                <a:cubicBezTo>
                  <a:pt x="481708" y="-64305"/>
                  <a:pt x="638213" y="370845"/>
                  <a:pt x="787184" y="375769"/>
                </a:cubicBezTo>
                <a:cubicBezTo>
                  <a:pt x="970131" y="381808"/>
                  <a:pt x="984704" y="288606"/>
                  <a:pt x="1119664" y="340031"/>
                </a:cubicBezTo>
                <a:cubicBezTo>
                  <a:pt x="1194311" y="368473"/>
                  <a:pt x="1293057" y="574842"/>
                  <a:pt x="1379134" y="610865"/>
                </a:cubicBezTo>
                <a:cubicBezTo>
                  <a:pt x="1521828" y="670568"/>
                  <a:pt x="1554223" y="563498"/>
                  <a:pt x="1666437" y="640679"/>
                </a:cubicBezTo>
                <a:cubicBezTo>
                  <a:pt x="1763868" y="707687"/>
                  <a:pt x="1920802" y="898844"/>
                  <a:pt x="1920802" y="898844"/>
                </a:cubicBezTo>
                <a:lnTo>
                  <a:pt x="12382" y="888043"/>
                </a:lnTo>
                <a:lnTo>
                  <a:pt x="0" y="3494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-5" y="5421702"/>
            <a:ext cx="5174284" cy="1436106"/>
          </a:xfrm>
          <a:custGeom>
            <a:avLst/>
            <a:gdLst/>
            <a:ahLst/>
            <a:cxnLst/>
            <a:rect l="l" t="t" r="r" b="b"/>
            <a:pathLst>
              <a:path w="1666436" h="615694" extrusionOk="0">
                <a:moveTo>
                  <a:pt x="0" y="239380"/>
                </a:moveTo>
                <a:cubicBezTo>
                  <a:pt x="0" y="239380"/>
                  <a:pt x="179946" y="50538"/>
                  <a:pt x="293084" y="5570"/>
                </a:cubicBezTo>
                <a:cubicBezTo>
                  <a:pt x="417909" y="-44046"/>
                  <a:pt x="553698" y="254030"/>
                  <a:pt x="682943" y="257392"/>
                </a:cubicBezTo>
                <a:cubicBezTo>
                  <a:pt x="841657" y="261535"/>
                  <a:pt x="854307" y="197689"/>
                  <a:pt x="971388" y="232922"/>
                </a:cubicBezTo>
                <a:cubicBezTo>
                  <a:pt x="1036148" y="252401"/>
                  <a:pt x="1121826" y="393762"/>
                  <a:pt x="1196492" y="418431"/>
                </a:cubicBezTo>
                <a:cubicBezTo>
                  <a:pt x="1320299" y="459331"/>
                  <a:pt x="1348397" y="385989"/>
                  <a:pt x="1445752" y="438853"/>
                </a:cubicBezTo>
                <a:cubicBezTo>
                  <a:pt x="1530277" y="484754"/>
                  <a:pt x="1666437" y="615694"/>
                  <a:pt x="1666437" y="615694"/>
                </a:cubicBezTo>
                <a:lnTo>
                  <a:pt x="10744" y="608293"/>
                </a:lnTo>
                <a:lnTo>
                  <a:pt x="0" y="2393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-5" y="5999243"/>
            <a:ext cx="3925506" cy="858677"/>
          </a:xfrm>
          <a:custGeom>
            <a:avLst/>
            <a:gdLst/>
            <a:ahLst/>
            <a:cxnLst/>
            <a:rect l="l" t="t" r="r" b="b"/>
            <a:pathLst>
              <a:path w="1264253" h="368136" extrusionOk="0">
                <a:moveTo>
                  <a:pt x="0" y="143137"/>
                </a:moveTo>
                <a:cubicBezTo>
                  <a:pt x="0" y="143137"/>
                  <a:pt x="136522" y="30219"/>
                  <a:pt x="222352" y="3329"/>
                </a:cubicBezTo>
                <a:cubicBezTo>
                  <a:pt x="317049" y="-26332"/>
                  <a:pt x="420071" y="151891"/>
                  <a:pt x="518122" y="153900"/>
                </a:cubicBezTo>
                <a:cubicBezTo>
                  <a:pt x="638527" y="156377"/>
                  <a:pt x="648128" y="118201"/>
                  <a:pt x="736949" y="139270"/>
                </a:cubicBezTo>
                <a:cubicBezTo>
                  <a:pt x="786079" y="150919"/>
                  <a:pt x="851078" y="235434"/>
                  <a:pt x="907732" y="250189"/>
                </a:cubicBezTo>
                <a:cubicBezTo>
                  <a:pt x="1001659" y="274649"/>
                  <a:pt x="1022975" y="230786"/>
                  <a:pt x="1096833" y="262400"/>
                </a:cubicBezTo>
                <a:cubicBezTo>
                  <a:pt x="1160955" y="289851"/>
                  <a:pt x="1264253" y="368137"/>
                  <a:pt x="1264253" y="368137"/>
                </a:cubicBezTo>
                <a:lnTo>
                  <a:pt x="8154" y="363717"/>
                </a:lnTo>
                <a:lnTo>
                  <a:pt x="0" y="1431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/>
          <p:nvPr/>
        </p:nvSpPr>
        <p:spPr>
          <a:xfrm flipH="1">
            <a:off x="10886001" y="5804"/>
            <a:ext cx="1306000" cy="1230504"/>
          </a:xfrm>
          <a:custGeom>
            <a:avLst/>
            <a:gdLst/>
            <a:ahLst/>
            <a:cxnLst/>
            <a:rect l="l" t="t" r="r" b="b"/>
            <a:pathLst>
              <a:path w="475774" h="447863" extrusionOk="0">
                <a:moveTo>
                  <a:pt x="0" y="416495"/>
                </a:moveTo>
                <a:cubicBezTo>
                  <a:pt x="0" y="416495"/>
                  <a:pt x="81277" y="462992"/>
                  <a:pt x="154810" y="442766"/>
                </a:cubicBezTo>
                <a:cubicBezTo>
                  <a:pt x="228352" y="422539"/>
                  <a:pt x="243421" y="363254"/>
                  <a:pt x="258594" y="322086"/>
                </a:cubicBezTo>
                <a:cubicBezTo>
                  <a:pt x="289465" y="238338"/>
                  <a:pt x="210255" y="72066"/>
                  <a:pt x="156953" y="133146"/>
                </a:cubicBezTo>
                <a:cubicBezTo>
                  <a:pt x="103661" y="194226"/>
                  <a:pt x="287865" y="282394"/>
                  <a:pt x="355730" y="270378"/>
                </a:cubicBezTo>
                <a:cubicBezTo>
                  <a:pt x="522037" y="240932"/>
                  <a:pt x="467068" y="0"/>
                  <a:pt x="467068" y="0"/>
                </a:cubicBezTo>
              </a:path>
            </a:pathLst>
          </a:custGeom>
          <a:noFill/>
          <a:ln w="331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One column">
  <p:cSld name="CUSTOM_5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/>
          <p:cNvSpPr/>
          <p:nvPr/>
        </p:nvSpPr>
        <p:spPr>
          <a:xfrm>
            <a:off x="11080981" y="2052408"/>
            <a:ext cx="834617" cy="3251273"/>
          </a:xfrm>
          <a:custGeom>
            <a:avLst/>
            <a:gdLst/>
            <a:ahLst/>
            <a:cxnLst/>
            <a:rect l="l" t="t" r="r" b="b"/>
            <a:pathLst>
              <a:path w="493856" h="1923830" extrusionOk="0">
                <a:moveTo>
                  <a:pt x="493856" y="0"/>
                </a:moveTo>
                <a:cubicBezTo>
                  <a:pt x="493856" y="0"/>
                  <a:pt x="139460" y="178013"/>
                  <a:pt x="139460" y="459372"/>
                </a:cubicBezTo>
                <a:cubicBezTo>
                  <a:pt x="139460" y="678447"/>
                  <a:pt x="308767" y="669446"/>
                  <a:pt x="308767" y="853612"/>
                </a:cubicBezTo>
                <a:cubicBezTo>
                  <a:pt x="308767" y="1015965"/>
                  <a:pt x="112847" y="1127131"/>
                  <a:pt x="45134" y="1272245"/>
                </a:cubicBezTo>
                <a:cubicBezTo>
                  <a:pt x="-90807" y="1563538"/>
                  <a:pt x="123677" y="1923831"/>
                  <a:pt x="123677" y="1923831"/>
                </a:cubicBezTo>
              </a:path>
            </a:pathLst>
          </a:custGeom>
          <a:noFill/>
          <a:ln w="331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11426371" y="2361574"/>
            <a:ext cx="553840" cy="2871925"/>
          </a:xfrm>
          <a:custGeom>
            <a:avLst/>
            <a:gdLst/>
            <a:ahLst/>
            <a:cxnLst/>
            <a:rect l="l" t="t" r="r" b="b"/>
            <a:pathLst>
              <a:path w="327716" h="1699364" extrusionOk="0">
                <a:moveTo>
                  <a:pt x="298617" y="0"/>
                </a:moveTo>
                <a:cubicBezTo>
                  <a:pt x="298617" y="0"/>
                  <a:pt x="136492" y="74628"/>
                  <a:pt x="113527" y="223247"/>
                </a:cubicBezTo>
                <a:cubicBezTo>
                  <a:pt x="90563" y="371865"/>
                  <a:pt x="327716" y="443151"/>
                  <a:pt x="327716" y="636022"/>
                </a:cubicBezTo>
                <a:cubicBezTo>
                  <a:pt x="327716" y="831561"/>
                  <a:pt x="94830" y="840572"/>
                  <a:pt x="10191" y="1236983"/>
                </a:cubicBezTo>
                <a:cubicBezTo>
                  <a:pt x="-40349" y="1473670"/>
                  <a:pt x="113527" y="1699365"/>
                  <a:pt x="113527" y="1699365"/>
                </a:cubicBezTo>
              </a:path>
            </a:pathLst>
          </a:custGeom>
          <a:noFill/>
          <a:ln w="331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/>
          <p:nvPr/>
        </p:nvSpPr>
        <p:spPr>
          <a:xfrm>
            <a:off x="11721488" y="4144004"/>
            <a:ext cx="194117" cy="820716"/>
          </a:xfrm>
          <a:custGeom>
            <a:avLst/>
            <a:gdLst/>
            <a:ahLst/>
            <a:cxnLst/>
            <a:rect l="l" t="t" r="r" b="b"/>
            <a:pathLst>
              <a:path w="114862" h="485631" extrusionOk="0">
                <a:moveTo>
                  <a:pt x="114862" y="485632"/>
                </a:moveTo>
                <a:cubicBezTo>
                  <a:pt x="114862" y="485632"/>
                  <a:pt x="0" y="411937"/>
                  <a:pt x="0" y="250612"/>
                </a:cubicBezTo>
                <a:cubicBezTo>
                  <a:pt x="0" y="89297"/>
                  <a:pt x="114862" y="0"/>
                  <a:pt x="114862" y="0"/>
                </a:cubicBezTo>
              </a:path>
            </a:pathLst>
          </a:custGeom>
          <a:noFill/>
          <a:ln w="331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7"/>
          <p:cNvSpPr txBox="1">
            <a:spLocks noGrp="1"/>
          </p:cNvSpPr>
          <p:nvPr>
            <p:ph type="title"/>
          </p:nvPr>
        </p:nvSpPr>
        <p:spPr>
          <a:xfrm>
            <a:off x="1696550" y="1292600"/>
            <a:ext cx="77940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2" name="Google Shape;212;p7"/>
          <p:cNvSpPr txBox="1">
            <a:spLocks noGrp="1"/>
          </p:cNvSpPr>
          <p:nvPr>
            <p:ph type="body" idx="1"/>
          </p:nvPr>
        </p:nvSpPr>
        <p:spPr>
          <a:xfrm>
            <a:off x="1696550" y="2112400"/>
            <a:ext cx="7794000" cy="345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213" name="Google Shape;213;p7"/>
          <p:cNvGrpSpPr/>
          <p:nvPr/>
        </p:nvGrpSpPr>
        <p:grpSpPr>
          <a:xfrm>
            <a:off x="9566121" y="586906"/>
            <a:ext cx="1976297" cy="2107524"/>
            <a:chOff x="9566121" y="586906"/>
            <a:chExt cx="1976297" cy="2107524"/>
          </a:xfrm>
        </p:grpSpPr>
        <p:sp>
          <p:nvSpPr>
            <p:cNvPr id="214" name="Google Shape;214;p7"/>
            <p:cNvSpPr/>
            <p:nvPr/>
          </p:nvSpPr>
          <p:spPr>
            <a:xfrm>
              <a:off x="10060919" y="1331488"/>
              <a:ext cx="56875" cy="56863"/>
            </a:xfrm>
            <a:custGeom>
              <a:avLst/>
              <a:gdLst/>
              <a:ahLst/>
              <a:cxnLst/>
              <a:rect l="l" t="t" r="r" b="b"/>
              <a:pathLst>
                <a:path w="46053" h="46043" extrusionOk="0">
                  <a:moveTo>
                    <a:pt x="0" y="23022"/>
                  </a:moveTo>
                  <a:cubicBezTo>
                    <a:pt x="0" y="10306"/>
                    <a:pt x="10306" y="0"/>
                    <a:pt x="23022" y="0"/>
                  </a:cubicBezTo>
                  <a:cubicBezTo>
                    <a:pt x="35738" y="0"/>
                    <a:pt x="46053" y="10306"/>
                    <a:pt x="46053" y="23022"/>
                  </a:cubicBezTo>
                  <a:cubicBezTo>
                    <a:pt x="46053" y="35738"/>
                    <a:pt x="35738" y="46044"/>
                    <a:pt x="23022" y="46044"/>
                  </a:cubicBezTo>
                  <a:cubicBezTo>
                    <a:pt x="10306" y="46044"/>
                    <a:pt x="0" y="35738"/>
                    <a:pt x="0" y="230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10201084" y="2130500"/>
              <a:ext cx="56863" cy="56875"/>
            </a:xfrm>
            <a:custGeom>
              <a:avLst/>
              <a:gdLst/>
              <a:ahLst/>
              <a:cxnLst/>
              <a:rect l="l" t="t" r="r" b="b"/>
              <a:pathLst>
                <a:path w="46043" h="46053" extrusionOk="0">
                  <a:moveTo>
                    <a:pt x="0" y="23022"/>
                  </a:moveTo>
                  <a:cubicBezTo>
                    <a:pt x="0" y="10315"/>
                    <a:pt x="10306" y="0"/>
                    <a:pt x="23022" y="0"/>
                  </a:cubicBezTo>
                  <a:cubicBezTo>
                    <a:pt x="35737" y="0"/>
                    <a:pt x="46044" y="10315"/>
                    <a:pt x="46044" y="23022"/>
                  </a:cubicBezTo>
                  <a:cubicBezTo>
                    <a:pt x="46044" y="35738"/>
                    <a:pt x="35737" y="46053"/>
                    <a:pt x="23022" y="46053"/>
                  </a:cubicBezTo>
                  <a:cubicBezTo>
                    <a:pt x="10306" y="46053"/>
                    <a:pt x="0" y="35738"/>
                    <a:pt x="0" y="230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11485555" y="1635951"/>
              <a:ext cx="56863" cy="56863"/>
            </a:xfrm>
            <a:custGeom>
              <a:avLst/>
              <a:gdLst/>
              <a:ahLst/>
              <a:cxnLst/>
              <a:rect l="l" t="t" r="r" b="b"/>
              <a:pathLst>
                <a:path w="46043" h="46043" extrusionOk="0">
                  <a:moveTo>
                    <a:pt x="0" y="23022"/>
                  </a:moveTo>
                  <a:cubicBezTo>
                    <a:pt x="0" y="10306"/>
                    <a:pt x="10306" y="0"/>
                    <a:pt x="23022" y="0"/>
                  </a:cubicBezTo>
                  <a:cubicBezTo>
                    <a:pt x="35738" y="0"/>
                    <a:pt x="46044" y="10306"/>
                    <a:pt x="46044" y="23022"/>
                  </a:cubicBezTo>
                  <a:cubicBezTo>
                    <a:pt x="46044" y="35738"/>
                    <a:pt x="35738" y="46044"/>
                    <a:pt x="23022" y="46044"/>
                  </a:cubicBezTo>
                  <a:cubicBezTo>
                    <a:pt x="10306" y="46044"/>
                    <a:pt x="0" y="35738"/>
                    <a:pt x="0" y="230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10815524" y="1231994"/>
              <a:ext cx="56863" cy="56863"/>
            </a:xfrm>
            <a:custGeom>
              <a:avLst/>
              <a:gdLst/>
              <a:ahLst/>
              <a:cxnLst/>
              <a:rect l="l" t="t" r="r" b="b"/>
              <a:pathLst>
                <a:path w="46043" h="46043" extrusionOk="0">
                  <a:moveTo>
                    <a:pt x="0" y="23022"/>
                  </a:moveTo>
                  <a:cubicBezTo>
                    <a:pt x="0" y="10306"/>
                    <a:pt x="10306" y="0"/>
                    <a:pt x="23022" y="0"/>
                  </a:cubicBezTo>
                  <a:cubicBezTo>
                    <a:pt x="35738" y="0"/>
                    <a:pt x="46044" y="10306"/>
                    <a:pt x="46044" y="23022"/>
                  </a:cubicBezTo>
                  <a:cubicBezTo>
                    <a:pt x="46044" y="35738"/>
                    <a:pt x="35738" y="46044"/>
                    <a:pt x="23022" y="46044"/>
                  </a:cubicBezTo>
                  <a:cubicBezTo>
                    <a:pt x="10306" y="46044"/>
                    <a:pt x="0" y="35738"/>
                    <a:pt x="0" y="230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11485550" y="2637554"/>
              <a:ext cx="56863" cy="56875"/>
            </a:xfrm>
            <a:custGeom>
              <a:avLst/>
              <a:gdLst/>
              <a:ahLst/>
              <a:cxnLst/>
              <a:rect l="l" t="t" r="r" b="b"/>
              <a:pathLst>
                <a:path w="46043" h="46053" extrusionOk="0">
                  <a:moveTo>
                    <a:pt x="0" y="23031"/>
                  </a:moveTo>
                  <a:cubicBezTo>
                    <a:pt x="0" y="10315"/>
                    <a:pt x="10306" y="0"/>
                    <a:pt x="23022" y="0"/>
                  </a:cubicBezTo>
                  <a:cubicBezTo>
                    <a:pt x="35738" y="0"/>
                    <a:pt x="46044" y="10315"/>
                    <a:pt x="46044" y="23031"/>
                  </a:cubicBezTo>
                  <a:cubicBezTo>
                    <a:pt x="46044" y="35747"/>
                    <a:pt x="35738" y="46053"/>
                    <a:pt x="23022" y="46053"/>
                  </a:cubicBezTo>
                  <a:cubicBezTo>
                    <a:pt x="10306" y="46053"/>
                    <a:pt x="0" y="35747"/>
                    <a:pt x="0" y="230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10521559" y="1944589"/>
              <a:ext cx="515600" cy="529846"/>
            </a:xfrm>
            <a:custGeom>
              <a:avLst/>
              <a:gdLst/>
              <a:ahLst/>
              <a:cxnLst/>
              <a:rect l="l" t="t" r="r" b="b"/>
              <a:pathLst>
                <a:path w="417490" h="429025" extrusionOk="0">
                  <a:moveTo>
                    <a:pt x="164335" y="169659"/>
                  </a:moveTo>
                  <a:lnTo>
                    <a:pt x="156334" y="0"/>
                  </a:lnTo>
                  <a:lnTo>
                    <a:pt x="234505" y="172317"/>
                  </a:lnTo>
                  <a:lnTo>
                    <a:pt x="356197" y="46187"/>
                  </a:lnTo>
                  <a:lnTo>
                    <a:pt x="279807" y="191862"/>
                  </a:lnTo>
                  <a:lnTo>
                    <a:pt x="417490" y="200749"/>
                  </a:lnTo>
                  <a:lnTo>
                    <a:pt x="286026" y="243383"/>
                  </a:lnTo>
                  <a:lnTo>
                    <a:pt x="357083" y="349977"/>
                  </a:lnTo>
                  <a:lnTo>
                    <a:pt x="241611" y="274473"/>
                  </a:lnTo>
                  <a:lnTo>
                    <a:pt x="178546" y="429025"/>
                  </a:lnTo>
                  <a:lnTo>
                    <a:pt x="176765" y="270920"/>
                  </a:lnTo>
                  <a:lnTo>
                    <a:pt x="0" y="277139"/>
                  </a:lnTo>
                  <a:lnTo>
                    <a:pt x="137684" y="224724"/>
                  </a:lnTo>
                  <a:lnTo>
                    <a:pt x="58627" y="112805"/>
                  </a:lnTo>
                  <a:lnTo>
                    <a:pt x="164335" y="1696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10984339" y="1254652"/>
              <a:ext cx="324680" cy="392190"/>
            </a:xfrm>
            <a:custGeom>
              <a:avLst/>
              <a:gdLst/>
              <a:ahLst/>
              <a:cxnLst/>
              <a:rect l="l" t="t" r="r" b="b"/>
              <a:pathLst>
                <a:path w="262899" h="317563" extrusionOk="0">
                  <a:moveTo>
                    <a:pt x="116091" y="159458"/>
                  </a:moveTo>
                  <a:lnTo>
                    <a:pt x="135522" y="0"/>
                  </a:lnTo>
                  <a:lnTo>
                    <a:pt x="167135" y="157201"/>
                  </a:lnTo>
                  <a:lnTo>
                    <a:pt x="262900" y="135969"/>
                  </a:lnTo>
                  <a:lnTo>
                    <a:pt x="197854" y="194243"/>
                  </a:lnTo>
                  <a:lnTo>
                    <a:pt x="259290" y="234448"/>
                  </a:lnTo>
                  <a:lnTo>
                    <a:pt x="182947" y="229934"/>
                  </a:lnTo>
                  <a:lnTo>
                    <a:pt x="186567" y="317563"/>
                  </a:lnTo>
                  <a:lnTo>
                    <a:pt x="139580" y="250708"/>
                  </a:lnTo>
                  <a:lnTo>
                    <a:pt x="46082" y="314849"/>
                  </a:lnTo>
                  <a:lnTo>
                    <a:pt x="101185" y="237611"/>
                  </a:lnTo>
                  <a:lnTo>
                    <a:pt x="8582" y="263805"/>
                  </a:lnTo>
                  <a:lnTo>
                    <a:pt x="80410" y="209150"/>
                  </a:lnTo>
                  <a:lnTo>
                    <a:pt x="0" y="165335"/>
                  </a:lnTo>
                  <a:lnTo>
                    <a:pt x="116091" y="1594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10382725" y="1055902"/>
              <a:ext cx="241760" cy="247219"/>
            </a:xfrm>
            <a:custGeom>
              <a:avLst/>
              <a:gdLst/>
              <a:ahLst/>
              <a:cxnLst/>
              <a:rect l="l" t="t" r="r" b="b"/>
              <a:pathLst>
                <a:path w="195757" h="200177" extrusionOk="0">
                  <a:moveTo>
                    <a:pt x="78524" y="86268"/>
                  </a:moveTo>
                  <a:lnTo>
                    <a:pt x="89030" y="0"/>
                  </a:lnTo>
                  <a:lnTo>
                    <a:pt x="117786" y="91792"/>
                  </a:lnTo>
                  <a:lnTo>
                    <a:pt x="195758" y="98431"/>
                  </a:lnTo>
                  <a:lnTo>
                    <a:pt x="118339" y="133826"/>
                  </a:lnTo>
                  <a:lnTo>
                    <a:pt x="106175" y="200177"/>
                  </a:lnTo>
                  <a:lnTo>
                    <a:pt x="85706" y="126082"/>
                  </a:lnTo>
                  <a:lnTo>
                    <a:pt x="0" y="116129"/>
                  </a:lnTo>
                  <a:lnTo>
                    <a:pt x="78524" y="862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9566121" y="586906"/>
              <a:ext cx="256853" cy="267946"/>
            </a:xfrm>
            <a:custGeom>
              <a:avLst/>
              <a:gdLst/>
              <a:ahLst/>
              <a:cxnLst/>
              <a:rect l="l" t="t" r="r" b="b"/>
              <a:pathLst>
                <a:path w="207978" h="216960" extrusionOk="0">
                  <a:moveTo>
                    <a:pt x="83448" y="92431"/>
                  </a:moveTo>
                  <a:lnTo>
                    <a:pt x="100136" y="0"/>
                  </a:lnTo>
                  <a:lnTo>
                    <a:pt x="122597" y="94993"/>
                  </a:lnTo>
                  <a:lnTo>
                    <a:pt x="207979" y="95641"/>
                  </a:lnTo>
                  <a:lnTo>
                    <a:pt x="129016" y="134150"/>
                  </a:lnTo>
                  <a:lnTo>
                    <a:pt x="118748" y="216961"/>
                  </a:lnTo>
                  <a:lnTo>
                    <a:pt x="93069" y="142494"/>
                  </a:lnTo>
                  <a:lnTo>
                    <a:pt x="0" y="127092"/>
                  </a:lnTo>
                  <a:lnTo>
                    <a:pt x="83448" y="92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7"/>
          <p:cNvGrpSpPr/>
          <p:nvPr/>
        </p:nvGrpSpPr>
        <p:grpSpPr>
          <a:xfrm rot="10800000">
            <a:off x="341109" y="3238283"/>
            <a:ext cx="1940181" cy="3278646"/>
            <a:chOff x="9769467" y="362561"/>
            <a:chExt cx="1940181" cy="3278646"/>
          </a:xfrm>
        </p:grpSpPr>
        <p:sp>
          <p:nvSpPr>
            <p:cNvPr id="224" name="Google Shape;224;p7"/>
            <p:cNvSpPr/>
            <p:nvPr/>
          </p:nvSpPr>
          <p:spPr>
            <a:xfrm>
              <a:off x="9769467" y="545347"/>
              <a:ext cx="546969" cy="596508"/>
            </a:xfrm>
            <a:custGeom>
              <a:avLst/>
              <a:gdLst/>
              <a:ahLst/>
              <a:cxnLst/>
              <a:rect l="l" t="t" r="r" b="b"/>
              <a:pathLst>
                <a:path w="255593" h="278742" extrusionOk="0">
                  <a:moveTo>
                    <a:pt x="107670" y="102138"/>
                  </a:moveTo>
                  <a:lnTo>
                    <a:pt x="119244" y="0"/>
                  </a:lnTo>
                  <a:lnTo>
                    <a:pt x="150943" y="102641"/>
                  </a:lnTo>
                  <a:lnTo>
                    <a:pt x="241506" y="64402"/>
                  </a:lnTo>
                  <a:lnTo>
                    <a:pt x="186166" y="139372"/>
                  </a:lnTo>
                  <a:lnTo>
                    <a:pt x="255594" y="161510"/>
                  </a:lnTo>
                  <a:lnTo>
                    <a:pt x="177108" y="169057"/>
                  </a:lnTo>
                  <a:lnTo>
                    <a:pt x="210312" y="221384"/>
                  </a:lnTo>
                  <a:lnTo>
                    <a:pt x="154467" y="188177"/>
                  </a:lnTo>
                  <a:lnTo>
                    <a:pt x="146418" y="278742"/>
                  </a:lnTo>
                  <a:lnTo>
                    <a:pt x="124778" y="190692"/>
                  </a:lnTo>
                  <a:lnTo>
                    <a:pt x="63398" y="256604"/>
                  </a:lnTo>
                  <a:lnTo>
                    <a:pt x="87544" y="182139"/>
                  </a:lnTo>
                  <a:lnTo>
                    <a:pt x="0" y="195221"/>
                  </a:lnTo>
                  <a:lnTo>
                    <a:pt x="88049" y="142893"/>
                  </a:lnTo>
                  <a:lnTo>
                    <a:pt x="8553" y="96101"/>
                  </a:lnTo>
                  <a:lnTo>
                    <a:pt x="107670" y="10213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11305608" y="362561"/>
              <a:ext cx="404041" cy="457568"/>
            </a:xfrm>
            <a:custGeom>
              <a:avLst/>
              <a:gdLst/>
              <a:ahLst/>
              <a:cxnLst/>
              <a:rect l="l" t="t" r="r" b="b"/>
              <a:pathLst>
                <a:path w="188804" h="213817" extrusionOk="0">
                  <a:moveTo>
                    <a:pt x="71276" y="85906"/>
                  </a:moveTo>
                  <a:lnTo>
                    <a:pt x="87325" y="0"/>
                  </a:lnTo>
                  <a:lnTo>
                    <a:pt x="116110" y="84020"/>
                  </a:lnTo>
                  <a:lnTo>
                    <a:pt x="165202" y="43425"/>
                  </a:lnTo>
                  <a:lnTo>
                    <a:pt x="134055" y="108556"/>
                  </a:lnTo>
                  <a:lnTo>
                    <a:pt x="188805" y="128388"/>
                  </a:lnTo>
                  <a:lnTo>
                    <a:pt x="125559" y="136884"/>
                  </a:lnTo>
                  <a:lnTo>
                    <a:pt x="148685" y="195415"/>
                  </a:lnTo>
                  <a:lnTo>
                    <a:pt x="101955" y="146799"/>
                  </a:lnTo>
                  <a:lnTo>
                    <a:pt x="85906" y="213817"/>
                  </a:lnTo>
                  <a:lnTo>
                    <a:pt x="74581" y="145380"/>
                  </a:lnTo>
                  <a:lnTo>
                    <a:pt x="17459" y="184556"/>
                  </a:lnTo>
                  <a:lnTo>
                    <a:pt x="57112" y="122253"/>
                  </a:lnTo>
                  <a:lnTo>
                    <a:pt x="0" y="89678"/>
                  </a:lnTo>
                  <a:lnTo>
                    <a:pt x="71276" y="859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11081455" y="3029153"/>
              <a:ext cx="503227" cy="612055"/>
            </a:xfrm>
            <a:custGeom>
              <a:avLst/>
              <a:gdLst/>
              <a:ahLst/>
              <a:cxnLst/>
              <a:rect l="l" t="t" r="r" b="b"/>
              <a:pathLst>
                <a:path w="235153" h="286007" extrusionOk="0">
                  <a:moveTo>
                    <a:pt x="97888" y="109376"/>
                  </a:moveTo>
                  <a:lnTo>
                    <a:pt x="113195" y="0"/>
                  </a:lnTo>
                  <a:lnTo>
                    <a:pt x="141094" y="111557"/>
                  </a:lnTo>
                  <a:lnTo>
                    <a:pt x="220389" y="67266"/>
                  </a:lnTo>
                  <a:lnTo>
                    <a:pt x="183194" y="133436"/>
                  </a:lnTo>
                  <a:lnTo>
                    <a:pt x="235153" y="143275"/>
                  </a:lnTo>
                  <a:lnTo>
                    <a:pt x="168983" y="165154"/>
                  </a:lnTo>
                  <a:lnTo>
                    <a:pt x="203978" y="202340"/>
                  </a:lnTo>
                  <a:lnTo>
                    <a:pt x="156400" y="188119"/>
                  </a:lnTo>
                  <a:lnTo>
                    <a:pt x="158039" y="286007"/>
                  </a:lnTo>
                  <a:lnTo>
                    <a:pt x="117024" y="195777"/>
                  </a:lnTo>
                  <a:lnTo>
                    <a:pt x="56321" y="243897"/>
                  </a:lnTo>
                  <a:lnTo>
                    <a:pt x="71095" y="183747"/>
                  </a:lnTo>
                  <a:lnTo>
                    <a:pt x="0" y="186480"/>
                  </a:lnTo>
                  <a:lnTo>
                    <a:pt x="74914" y="148199"/>
                  </a:lnTo>
                  <a:lnTo>
                    <a:pt x="29527" y="92421"/>
                  </a:lnTo>
                  <a:lnTo>
                    <a:pt x="97888" y="1093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11117879" y="1255127"/>
              <a:ext cx="340771" cy="392617"/>
            </a:xfrm>
            <a:custGeom>
              <a:avLst/>
              <a:gdLst/>
              <a:ahLst/>
              <a:cxnLst/>
              <a:rect l="l" t="t" r="r" b="b"/>
              <a:pathLst>
                <a:path w="159239" h="183466" extrusionOk="0">
                  <a:moveTo>
                    <a:pt x="68370" y="85675"/>
                  </a:moveTo>
                  <a:lnTo>
                    <a:pt x="87411" y="0"/>
                  </a:lnTo>
                  <a:lnTo>
                    <a:pt x="105146" y="86108"/>
                  </a:lnTo>
                  <a:lnTo>
                    <a:pt x="159239" y="90868"/>
                  </a:lnTo>
                  <a:lnTo>
                    <a:pt x="102556" y="117696"/>
                  </a:lnTo>
                  <a:lnTo>
                    <a:pt x="95631" y="183467"/>
                  </a:lnTo>
                  <a:lnTo>
                    <a:pt x="72266" y="120724"/>
                  </a:lnTo>
                  <a:lnTo>
                    <a:pt x="0" y="114233"/>
                  </a:lnTo>
                  <a:lnTo>
                    <a:pt x="68370" y="856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10668826" y="1989822"/>
              <a:ext cx="314843" cy="349944"/>
            </a:xfrm>
            <a:custGeom>
              <a:avLst/>
              <a:gdLst/>
              <a:ahLst/>
              <a:cxnLst/>
              <a:rect l="l" t="t" r="r" b="b"/>
              <a:pathLst>
                <a:path w="147123" h="163525" extrusionOk="0">
                  <a:moveTo>
                    <a:pt x="54721" y="83287"/>
                  </a:moveTo>
                  <a:lnTo>
                    <a:pt x="60188" y="0"/>
                  </a:lnTo>
                  <a:lnTo>
                    <a:pt x="88763" y="74771"/>
                  </a:lnTo>
                  <a:lnTo>
                    <a:pt x="147123" y="64437"/>
                  </a:lnTo>
                  <a:lnTo>
                    <a:pt x="96060" y="99089"/>
                  </a:lnTo>
                  <a:lnTo>
                    <a:pt x="91802" y="163525"/>
                  </a:lnTo>
                  <a:lnTo>
                    <a:pt x="60188" y="116719"/>
                  </a:lnTo>
                  <a:lnTo>
                    <a:pt x="0" y="124015"/>
                  </a:lnTo>
                  <a:lnTo>
                    <a:pt x="54721" y="8328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10928748" y="712281"/>
              <a:ext cx="54906" cy="54911"/>
            </a:xfrm>
            <a:custGeom>
              <a:avLst/>
              <a:gdLst/>
              <a:ahLst/>
              <a:cxnLst/>
              <a:rect l="l" t="t" r="r" b="b"/>
              <a:pathLst>
                <a:path w="46043" h="46047" extrusionOk="0">
                  <a:moveTo>
                    <a:pt x="0" y="23024"/>
                  </a:moveTo>
                  <a:cubicBezTo>
                    <a:pt x="0" y="10308"/>
                    <a:pt x="10306" y="0"/>
                    <a:pt x="23022" y="0"/>
                  </a:cubicBezTo>
                  <a:cubicBezTo>
                    <a:pt x="35738" y="0"/>
                    <a:pt x="46044" y="10308"/>
                    <a:pt x="46044" y="23024"/>
                  </a:cubicBezTo>
                  <a:cubicBezTo>
                    <a:pt x="46044" y="35740"/>
                    <a:pt x="35738" y="46048"/>
                    <a:pt x="23022" y="46048"/>
                  </a:cubicBezTo>
                  <a:cubicBezTo>
                    <a:pt x="10306" y="46048"/>
                    <a:pt x="0" y="35740"/>
                    <a:pt x="0" y="230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10780492" y="1589829"/>
              <a:ext cx="54906" cy="54910"/>
            </a:xfrm>
            <a:custGeom>
              <a:avLst/>
              <a:gdLst/>
              <a:ahLst/>
              <a:cxnLst/>
              <a:rect l="l" t="t" r="r" b="b"/>
              <a:pathLst>
                <a:path w="46043" h="46046" extrusionOk="0">
                  <a:moveTo>
                    <a:pt x="0" y="23024"/>
                  </a:moveTo>
                  <a:cubicBezTo>
                    <a:pt x="0" y="10308"/>
                    <a:pt x="10306" y="0"/>
                    <a:pt x="23022" y="0"/>
                  </a:cubicBezTo>
                  <a:cubicBezTo>
                    <a:pt x="35738" y="0"/>
                    <a:pt x="46044" y="10308"/>
                    <a:pt x="46044" y="23024"/>
                  </a:cubicBezTo>
                  <a:cubicBezTo>
                    <a:pt x="46044" y="35739"/>
                    <a:pt x="35738" y="46047"/>
                    <a:pt x="23022" y="46047"/>
                  </a:cubicBezTo>
                  <a:cubicBezTo>
                    <a:pt x="10306" y="46047"/>
                    <a:pt x="0" y="35739"/>
                    <a:pt x="0" y="230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10112006" y="1974440"/>
              <a:ext cx="54906" cy="54906"/>
            </a:xfrm>
            <a:custGeom>
              <a:avLst/>
              <a:gdLst/>
              <a:ahLst/>
              <a:cxnLst/>
              <a:rect l="l" t="t" r="r" b="b"/>
              <a:pathLst>
                <a:path w="46043" h="46043" extrusionOk="0">
                  <a:moveTo>
                    <a:pt x="0" y="23022"/>
                  </a:moveTo>
                  <a:cubicBezTo>
                    <a:pt x="0" y="10306"/>
                    <a:pt x="10306" y="0"/>
                    <a:pt x="23022" y="0"/>
                  </a:cubicBezTo>
                  <a:cubicBezTo>
                    <a:pt x="35738" y="0"/>
                    <a:pt x="46044" y="10306"/>
                    <a:pt x="46044" y="23022"/>
                  </a:cubicBezTo>
                  <a:cubicBezTo>
                    <a:pt x="46044" y="35738"/>
                    <a:pt x="35738" y="46044"/>
                    <a:pt x="23022" y="46044"/>
                  </a:cubicBezTo>
                  <a:cubicBezTo>
                    <a:pt x="10306" y="46044"/>
                    <a:pt x="0" y="35738"/>
                    <a:pt x="0" y="230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10613907" y="3001126"/>
              <a:ext cx="54918" cy="54906"/>
            </a:xfrm>
            <a:custGeom>
              <a:avLst/>
              <a:gdLst/>
              <a:ahLst/>
              <a:cxnLst/>
              <a:rect l="l" t="t" r="r" b="b"/>
              <a:pathLst>
                <a:path w="46053" h="46043" extrusionOk="0">
                  <a:moveTo>
                    <a:pt x="0" y="23022"/>
                  </a:moveTo>
                  <a:cubicBezTo>
                    <a:pt x="0" y="10306"/>
                    <a:pt x="10316" y="0"/>
                    <a:pt x="23032" y="0"/>
                  </a:cubicBezTo>
                  <a:cubicBezTo>
                    <a:pt x="35747" y="0"/>
                    <a:pt x="46054" y="10306"/>
                    <a:pt x="46054" y="23022"/>
                  </a:cubicBezTo>
                  <a:cubicBezTo>
                    <a:pt x="46054" y="35738"/>
                    <a:pt x="35747" y="46044"/>
                    <a:pt x="23032" y="46044"/>
                  </a:cubicBezTo>
                  <a:cubicBezTo>
                    <a:pt x="10316" y="46044"/>
                    <a:pt x="0" y="35738"/>
                    <a:pt x="0" y="230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11305606" y="2595115"/>
              <a:ext cx="54918" cy="54906"/>
            </a:xfrm>
            <a:custGeom>
              <a:avLst/>
              <a:gdLst/>
              <a:ahLst/>
              <a:cxnLst/>
              <a:rect l="l" t="t" r="r" b="b"/>
              <a:pathLst>
                <a:path w="46053" h="46043" extrusionOk="0">
                  <a:moveTo>
                    <a:pt x="0" y="23022"/>
                  </a:moveTo>
                  <a:cubicBezTo>
                    <a:pt x="0" y="10306"/>
                    <a:pt x="10316" y="0"/>
                    <a:pt x="23032" y="0"/>
                  </a:cubicBezTo>
                  <a:cubicBezTo>
                    <a:pt x="35747" y="0"/>
                    <a:pt x="46054" y="10306"/>
                    <a:pt x="46054" y="23022"/>
                  </a:cubicBezTo>
                  <a:cubicBezTo>
                    <a:pt x="46054" y="35738"/>
                    <a:pt x="35747" y="46044"/>
                    <a:pt x="23032" y="46044"/>
                  </a:cubicBezTo>
                  <a:cubicBezTo>
                    <a:pt x="10316" y="46044"/>
                    <a:pt x="0" y="35738"/>
                    <a:pt x="0" y="230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10539506" y="928757"/>
              <a:ext cx="54918" cy="54910"/>
            </a:xfrm>
            <a:custGeom>
              <a:avLst/>
              <a:gdLst/>
              <a:ahLst/>
              <a:cxnLst/>
              <a:rect l="l" t="t" r="r" b="b"/>
              <a:pathLst>
                <a:path w="46053" h="46046" extrusionOk="0">
                  <a:moveTo>
                    <a:pt x="0" y="23023"/>
                  </a:moveTo>
                  <a:cubicBezTo>
                    <a:pt x="0" y="10308"/>
                    <a:pt x="10316" y="0"/>
                    <a:pt x="23032" y="0"/>
                  </a:cubicBezTo>
                  <a:cubicBezTo>
                    <a:pt x="35747" y="0"/>
                    <a:pt x="46054" y="10308"/>
                    <a:pt x="46054" y="23023"/>
                  </a:cubicBezTo>
                  <a:cubicBezTo>
                    <a:pt x="46054" y="35739"/>
                    <a:pt x="35747" y="46047"/>
                    <a:pt x="23032" y="46047"/>
                  </a:cubicBezTo>
                  <a:cubicBezTo>
                    <a:pt x="10316" y="46047"/>
                    <a:pt x="0" y="35739"/>
                    <a:pt x="0" y="230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7"/>
          <p:cNvGrpSpPr/>
          <p:nvPr/>
        </p:nvGrpSpPr>
        <p:grpSpPr>
          <a:xfrm rot="5400000" flipH="1">
            <a:off x="8445985" y="-735898"/>
            <a:ext cx="2020937" cy="4308741"/>
            <a:chOff x="9566121" y="-1614311"/>
            <a:chExt cx="2020937" cy="4308741"/>
          </a:xfrm>
        </p:grpSpPr>
        <p:sp>
          <p:nvSpPr>
            <p:cNvPr id="236" name="Google Shape;236;p7"/>
            <p:cNvSpPr/>
            <p:nvPr/>
          </p:nvSpPr>
          <p:spPr>
            <a:xfrm>
              <a:off x="10060919" y="1331488"/>
              <a:ext cx="56875" cy="56863"/>
            </a:xfrm>
            <a:custGeom>
              <a:avLst/>
              <a:gdLst/>
              <a:ahLst/>
              <a:cxnLst/>
              <a:rect l="l" t="t" r="r" b="b"/>
              <a:pathLst>
                <a:path w="46053" h="46043" extrusionOk="0">
                  <a:moveTo>
                    <a:pt x="0" y="23022"/>
                  </a:moveTo>
                  <a:cubicBezTo>
                    <a:pt x="0" y="10306"/>
                    <a:pt x="10306" y="0"/>
                    <a:pt x="23022" y="0"/>
                  </a:cubicBezTo>
                  <a:cubicBezTo>
                    <a:pt x="35738" y="0"/>
                    <a:pt x="46053" y="10306"/>
                    <a:pt x="46053" y="23022"/>
                  </a:cubicBezTo>
                  <a:cubicBezTo>
                    <a:pt x="46053" y="35738"/>
                    <a:pt x="35738" y="46044"/>
                    <a:pt x="23022" y="46044"/>
                  </a:cubicBezTo>
                  <a:cubicBezTo>
                    <a:pt x="10306" y="46044"/>
                    <a:pt x="0" y="35738"/>
                    <a:pt x="0" y="230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10201084" y="2130500"/>
              <a:ext cx="56863" cy="56875"/>
            </a:xfrm>
            <a:custGeom>
              <a:avLst/>
              <a:gdLst/>
              <a:ahLst/>
              <a:cxnLst/>
              <a:rect l="l" t="t" r="r" b="b"/>
              <a:pathLst>
                <a:path w="46043" h="46053" extrusionOk="0">
                  <a:moveTo>
                    <a:pt x="0" y="23022"/>
                  </a:moveTo>
                  <a:cubicBezTo>
                    <a:pt x="0" y="10315"/>
                    <a:pt x="10306" y="0"/>
                    <a:pt x="23022" y="0"/>
                  </a:cubicBezTo>
                  <a:cubicBezTo>
                    <a:pt x="35737" y="0"/>
                    <a:pt x="46044" y="10315"/>
                    <a:pt x="46044" y="23022"/>
                  </a:cubicBezTo>
                  <a:cubicBezTo>
                    <a:pt x="46044" y="35738"/>
                    <a:pt x="35737" y="46053"/>
                    <a:pt x="23022" y="46053"/>
                  </a:cubicBezTo>
                  <a:cubicBezTo>
                    <a:pt x="10306" y="46053"/>
                    <a:pt x="0" y="35738"/>
                    <a:pt x="0" y="230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11485555" y="1635951"/>
              <a:ext cx="56863" cy="56863"/>
            </a:xfrm>
            <a:custGeom>
              <a:avLst/>
              <a:gdLst/>
              <a:ahLst/>
              <a:cxnLst/>
              <a:rect l="l" t="t" r="r" b="b"/>
              <a:pathLst>
                <a:path w="46043" h="46043" extrusionOk="0">
                  <a:moveTo>
                    <a:pt x="0" y="23022"/>
                  </a:moveTo>
                  <a:cubicBezTo>
                    <a:pt x="0" y="10306"/>
                    <a:pt x="10306" y="0"/>
                    <a:pt x="23022" y="0"/>
                  </a:cubicBezTo>
                  <a:cubicBezTo>
                    <a:pt x="35738" y="0"/>
                    <a:pt x="46044" y="10306"/>
                    <a:pt x="46044" y="23022"/>
                  </a:cubicBezTo>
                  <a:cubicBezTo>
                    <a:pt x="46044" y="35738"/>
                    <a:pt x="35738" y="46044"/>
                    <a:pt x="23022" y="46044"/>
                  </a:cubicBezTo>
                  <a:cubicBezTo>
                    <a:pt x="10306" y="46044"/>
                    <a:pt x="0" y="35738"/>
                    <a:pt x="0" y="230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10815524" y="1231994"/>
              <a:ext cx="56863" cy="56863"/>
            </a:xfrm>
            <a:custGeom>
              <a:avLst/>
              <a:gdLst/>
              <a:ahLst/>
              <a:cxnLst/>
              <a:rect l="l" t="t" r="r" b="b"/>
              <a:pathLst>
                <a:path w="46043" h="46043" extrusionOk="0">
                  <a:moveTo>
                    <a:pt x="0" y="23022"/>
                  </a:moveTo>
                  <a:cubicBezTo>
                    <a:pt x="0" y="10306"/>
                    <a:pt x="10306" y="0"/>
                    <a:pt x="23022" y="0"/>
                  </a:cubicBezTo>
                  <a:cubicBezTo>
                    <a:pt x="35738" y="0"/>
                    <a:pt x="46044" y="10306"/>
                    <a:pt x="46044" y="23022"/>
                  </a:cubicBezTo>
                  <a:cubicBezTo>
                    <a:pt x="46044" y="35738"/>
                    <a:pt x="35738" y="46044"/>
                    <a:pt x="23022" y="46044"/>
                  </a:cubicBezTo>
                  <a:cubicBezTo>
                    <a:pt x="10306" y="46044"/>
                    <a:pt x="0" y="35738"/>
                    <a:pt x="0" y="230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11485550" y="2637554"/>
              <a:ext cx="56863" cy="56875"/>
            </a:xfrm>
            <a:custGeom>
              <a:avLst/>
              <a:gdLst/>
              <a:ahLst/>
              <a:cxnLst/>
              <a:rect l="l" t="t" r="r" b="b"/>
              <a:pathLst>
                <a:path w="46043" h="46053" extrusionOk="0">
                  <a:moveTo>
                    <a:pt x="0" y="23031"/>
                  </a:moveTo>
                  <a:cubicBezTo>
                    <a:pt x="0" y="10315"/>
                    <a:pt x="10306" y="0"/>
                    <a:pt x="23022" y="0"/>
                  </a:cubicBezTo>
                  <a:cubicBezTo>
                    <a:pt x="35738" y="0"/>
                    <a:pt x="46044" y="10315"/>
                    <a:pt x="46044" y="23031"/>
                  </a:cubicBezTo>
                  <a:cubicBezTo>
                    <a:pt x="46044" y="35747"/>
                    <a:pt x="35738" y="46053"/>
                    <a:pt x="23022" y="46053"/>
                  </a:cubicBezTo>
                  <a:cubicBezTo>
                    <a:pt x="10306" y="46053"/>
                    <a:pt x="0" y="35747"/>
                    <a:pt x="0" y="230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11071459" y="-1614311"/>
              <a:ext cx="515600" cy="529846"/>
            </a:xfrm>
            <a:custGeom>
              <a:avLst/>
              <a:gdLst/>
              <a:ahLst/>
              <a:cxnLst/>
              <a:rect l="l" t="t" r="r" b="b"/>
              <a:pathLst>
                <a:path w="417490" h="429025" extrusionOk="0">
                  <a:moveTo>
                    <a:pt x="164335" y="169659"/>
                  </a:moveTo>
                  <a:lnTo>
                    <a:pt x="156334" y="0"/>
                  </a:lnTo>
                  <a:lnTo>
                    <a:pt x="234505" y="172317"/>
                  </a:lnTo>
                  <a:lnTo>
                    <a:pt x="356197" y="46187"/>
                  </a:lnTo>
                  <a:lnTo>
                    <a:pt x="279807" y="191862"/>
                  </a:lnTo>
                  <a:lnTo>
                    <a:pt x="417490" y="200749"/>
                  </a:lnTo>
                  <a:lnTo>
                    <a:pt x="286026" y="243383"/>
                  </a:lnTo>
                  <a:lnTo>
                    <a:pt x="357083" y="349977"/>
                  </a:lnTo>
                  <a:lnTo>
                    <a:pt x="241611" y="274473"/>
                  </a:lnTo>
                  <a:lnTo>
                    <a:pt x="178546" y="429025"/>
                  </a:lnTo>
                  <a:lnTo>
                    <a:pt x="176765" y="270920"/>
                  </a:lnTo>
                  <a:lnTo>
                    <a:pt x="0" y="277139"/>
                  </a:lnTo>
                  <a:lnTo>
                    <a:pt x="137684" y="224724"/>
                  </a:lnTo>
                  <a:lnTo>
                    <a:pt x="58627" y="112805"/>
                  </a:lnTo>
                  <a:lnTo>
                    <a:pt x="164335" y="1696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10984339" y="1254652"/>
              <a:ext cx="324680" cy="392190"/>
            </a:xfrm>
            <a:custGeom>
              <a:avLst/>
              <a:gdLst/>
              <a:ahLst/>
              <a:cxnLst/>
              <a:rect l="l" t="t" r="r" b="b"/>
              <a:pathLst>
                <a:path w="262899" h="317563" extrusionOk="0">
                  <a:moveTo>
                    <a:pt x="116091" y="159458"/>
                  </a:moveTo>
                  <a:lnTo>
                    <a:pt x="135522" y="0"/>
                  </a:lnTo>
                  <a:lnTo>
                    <a:pt x="167135" y="157201"/>
                  </a:lnTo>
                  <a:lnTo>
                    <a:pt x="262900" y="135969"/>
                  </a:lnTo>
                  <a:lnTo>
                    <a:pt x="197854" y="194243"/>
                  </a:lnTo>
                  <a:lnTo>
                    <a:pt x="259290" y="234448"/>
                  </a:lnTo>
                  <a:lnTo>
                    <a:pt x="182947" y="229934"/>
                  </a:lnTo>
                  <a:lnTo>
                    <a:pt x="186567" y="317563"/>
                  </a:lnTo>
                  <a:lnTo>
                    <a:pt x="139580" y="250708"/>
                  </a:lnTo>
                  <a:lnTo>
                    <a:pt x="46082" y="314849"/>
                  </a:lnTo>
                  <a:lnTo>
                    <a:pt x="101185" y="237611"/>
                  </a:lnTo>
                  <a:lnTo>
                    <a:pt x="8582" y="263805"/>
                  </a:lnTo>
                  <a:lnTo>
                    <a:pt x="80410" y="209150"/>
                  </a:lnTo>
                  <a:lnTo>
                    <a:pt x="0" y="165335"/>
                  </a:lnTo>
                  <a:lnTo>
                    <a:pt x="116091" y="1594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82725" y="1055902"/>
              <a:ext cx="241760" cy="247219"/>
            </a:xfrm>
            <a:custGeom>
              <a:avLst/>
              <a:gdLst/>
              <a:ahLst/>
              <a:cxnLst/>
              <a:rect l="l" t="t" r="r" b="b"/>
              <a:pathLst>
                <a:path w="195757" h="200177" extrusionOk="0">
                  <a:moveTo>
                    <a:pt x="78524" y="86268"/>
                  </a:moveTo>
                  <a:lnTo>
                    <a:pt x="89030" y="0"/>
                  </a:lnTo>
                  <a:lnTo>
                    <a:pt x="117786" y="91792"/>
                  </a:lnTo>
                  <a:lnTo>
                    <a:pt x="195758" y="98431"/>
                  </a:lnTo>
                  <a:lnTo>
                    <a:pt x="118339" y="133826"/>
                  </a:lnTo>
                  <a:lnTo>
                    <a:pt x="106175" y="200177"/>
                  </a:lnTo>
                  <a:lnTo>
                    <a:pt x="85706" y="126082"/>
                  </a:lnTo>
                  <a:lnTo>
                    <a:pt x="0" y="116129"/>
                  </a:lnTo>
                  <a:lnTo>
                    <a:pt x="78524" y="862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9566121" y="586906"/>
              <a:ext cx="256853" cy="267946"/>
            </a:xfrm>
            <a:custGeom>
              <a:avLst/>
              <a:gdLst/>
              <a:ahLst/>
              <a:cxnLst/>
              <a:rect l="l" t="t" r="r" b="b"/>
              <a:pathLst>
                <a:path w="207978" h="216960" extrusionOk="0">
                  <a:moveTo>
                    <a:pt x="83448" y="92431"/>
                  </a:moveTo>
                  <a:lnTo>
                    <a:pt x="100136" y="0"/>
                  </a:lnTo>
                  <a:lnTo>
                    <a:pt x="122597" y="94993"/>
                  </a:lnTo>
                  <a:lnTo>
                    <a:pt x="207979" y="95641"/>
                  </a:lnTo>
                  <a:lnTo>
                    <a:pt x="129016" y="134150"/>
                  </a:lnTo>
                  <a:lnTo>
                    <a:pt x="118748" y="216961"/>
                  </a:lnTo>
                  <a:lnTo>
                    <a:pt x="93069" y="142494"/>
                  </a:lnTo>
                  <a:lnTo>
                    <a:pt x="0" y="127092"/>
                  </a:lnTo>
                  <a:lnTo>
                    <a:pt x="83448" y="92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7"/>
          <p:cNvSpPr/>
          <p:nvPr/>
        </p:nvSpPr>
        <p:spPr>
          <a:xfrm flipH="1">
            <a:off x="6227913" y="4761125"/>
            <a:ext cx="5964087" cy="2096554"/>
          </a:xfrm>
          <a:custGeom>
            <a:avLst/>
            <a:gdLst/>
            <a:ahLst/>
            <a:cxnLst/>
            <a:rect l="l" t="t" r="r" b="b"/>
            <a:pathLst>
              <a:path w="1920801" h="898844" extrusionOk="0">
                <a:moveTo>
                  <a:pt x="0" y="349471"/>
                </a:moveTo>
                <a:cubicBezTo>
                  <a:pt x="0" y="349471"/>
                  <a:pt x="207416" y="73779"/>
                  <a:pt x="337823" y="8133"/>
                </a:cubicBezTo>
                <a:cubicBezTo>
                  <a:pt x="481708" y="-64305"/>
                  <a:pt x="638213" y="370845"/>
                  <a:pt x="787184" y="375769"/>
                </a:cubicBezTo>
                <a:cubicBezTo>
                  <a:pt x="970131" y="381808"/>
                  <a:pt x="984704" y="288606"/>
                  <a:pt x="1119664" y="340031"/>
                </a:cubicBezTo>
                <a:cubicBezTo>
                  <a:pt x="1194311" y="368473"/>
                  <a:pt x="1293057" y="574842"/>
                  <a:pt x="1379134" y="610865"/>
                </a:cubicBezTo>
                <a:cubicBezTo>
                  <a:pt x="1521828" y="670568"/>
                  <a:pt x="1554223" y="563498"/>
                  <a:pt x="1666437" y="640679"/>
                </a:cubicBezTo>
                <a:cubicBezTo>
                  <a:pt x="1763868" y="707687"/>
                  <a:pt x="1920802" y="898844"/>
                  <a:pt x="1920802" y="898844"/>
                </a:cubicBezTo>
                <a:lnTo>
                  <a:pt x="12382" y="888043"/>
                </a:lnTo>
                <a:lnTo>
                  <a:pt x="0" y="3494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7"/>
          <p:cNvSpPr/>
          <p:nvPr/>
        </p:nvSpPr>
        <p:spPr>
          <a:xfrm flipH="1">
            <a:off x="7017716" y="5421702"/>
            <a:ext cx="5174284" cy="1436106"/>
          </a:xfrm>
          <a:custGeom>
            <a:avLst/>
            <a:gdLst/>
            <a:ahLst/>
            <a:cxnLst/>
            <a:rect l="l" t="t" r="r" b="b"/>
            <a:pathLst>
              <a:path w="1666436" h="615694" extrusionOk="0">
                <a:moveTo>
                  <a:pt x="0" y="239380"/>
                </a:moveTo>
                <a:cubicBezTo>
                  <a:pt x="0" y="239380"/>
                  <a:pt x="179946" y="50538"/>
                  <a:pt x="293084" y="5570"/>
                </a:cubicBezTo>
                <a:cubicBezTo>
                  <a:pt x="417909" y="-44046"/>
                  <a:pt x="553698" y="254030"/>
                  <a:pt x="682943" y="257392"/>
                </a:cubicBezTo>
                <a:cubicBezTo>
                  <a:pt x="841657" y="261535"/>
                  <a:pt x="854307" y="197689"/>
                  <a:pt x="971388" y="232922"/>
                </a:cubicBezTo>
                <a:cubicBezTo>
                  <a:pt x="1036148" y="252401"/>
                  <a:pt x="1121826" y="393762"/>
                  <a:pt x="1196492" y="418431"/>
                </a:cubicBezTo>
                <a:cubicBezTo>
                  <a:pt x="1320299" y="459331"/>
                  <a:pt x="1348397" y="385989"/>
                  <a:pt x="1445752" y="438853"/>
                </a:cubicBezTo>
                <a:cubicBezTo>
                  <a:pt x="1530277" y="484754"/>
                  <a:pt x="1666437" y="615694"/>
                  <a:pt x="1666437" y="615694"/>
                </a:cubicBezTo>
                <a:lnTo>
                  <a:pt x="10744" y="608293"/>
                </a:lnTo>
                <a:lnTo>
                  <a:pt x="0" y="2393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7"/>
          <p:cNvSpPr/>
          <p:nvPr/>
        </p:nvSpPr>
        <p:spPr>
          <a:xfrm flipH="1">
            <a:off x="8266495" y="5999243"/>
            <a:ext cx="3925506" cy="858677"/>
          </a:xfrm>
          <a:custGeom>
            <a:avLst/>
            <a:gdLst/>
            <a:ahLst/>
            <a:cxnLst/>
            <a:rect l="l" t="t" r="r" b="b"/>
            <a:pathLst>
              <a:path w="1264253" h="368136" extrusionOk="0">
                <a:moveTo>
                  <a:pt x="0" y="143137"/>
                </a:moveTo>
                <a:cubicBezTo>
                  <a:pt x="0" y="143137"/>
                  <a:pt x="136522" y="30219"/>
                  <a:pt x="222352" y="3329"/>
                </a:cubicBezTo>
                <a:cubicBezTo>
                  <a:pt x="317049" y="-26332"/>
                  <a:pt x="420071" y="151891"/>
                  <a:pt x="518122" y="153900"/>
                </a:cubicBezTo>
                <a:cubicBezTo>
                  <a:pt x="638527" y="156377"/>
                  <a:pt x="648128" y="118201"/>
                  <a:pt x="736949" y="139270"/>
                </a:cubicBezTo>
                <a:cubicBezTo>
                  <a:pt x="786079" y="150919"/>
                  <a:pt x="851078" y="235434"/>
                  <a:pt x="907732" y="250189"/>
                </a:cubicBezTo>
                <a:cubicBezTo>
                  <a:pt x="1001659" y="274649"/>
                  <a:pt x="1022975" y="230786"/>
                  <a:pt x="1096833" y="262400"/>
                </a:cubicBezTo>
                <a:cubicBezTo>
                  <a:pt x="1160955" y="289851"/>
                  <a:pt x="1264253" y="368137"/>
                  <a:pt x="1264253" y="368137"/>
                </a:cubicBezTo>
                <a:lnTo>
                  <a:pt x="8154" y="363717"/>
                </a:lnTo>
                <a:lnTo>
                  <a:pt x="0" y="1431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7"/>
          <p:cNvSpPr/>
          <p:nvPr/>
        </p:nvSpPr>
        <p:spPr>
          <a:xfrm>
            <a:off x="-5" y="5804"/>
            <a:ext cx="1306000" cy="1230504"/>
          </a:xfrm>
          <a:custGeom>
            <a:avLst/>
            <a:gdLst/>
            <a:ahLst/>
            <a:cxnLst/>
            <a:rect l="l" t="t" r="r" b="b"/>
            <a:pathLst>
              <a:path w="475774" h="447863" extrusionOk="0">
                <a:moveTo>
                  <a:pt x="0" y="416495"/>
                </a:moveTo>
                <a:cubicBezTo>
                  <a:pt x="0" y="416495"/>
                  <a:pt x="81277" y="462992"/>
                  <a:pt x="154810" y="442766"/>
                </a:cubicBezTo>
                <a:cubicBezTo>
                  <a:pt x="228352" y="422539"/>
                  <a:pt x="243421" y="363254"/>
                  <a:pt x="258594" y="322086"/>
                </a:cubicBezTo>
                <a:cubicBezTo>
                  <a:pt x="289465" y="238338"/>
                  <a:pt x="210255" y="72066"/>
                  <a:pt x="156953" y="133146"/>
                </a:cubicBezTo>
                <a:cubicBezTo>
                  <a:pt x="103661" y="194226"/>
                  <a:pt x="287865" y="282394"/>
                  <a:pt x="355730" y="270378"/>
                </a:cubicBezTo>
                <a:cubicBezTo>
                  <a:pt x="522037" y="240932"/>
                  <a:pt x="467068" y="0"/>
                  <a:pt x="467068" y="0"/>
                </a:cubicBezTo>
              </a:path>
            </a:pathLst>
          </a:custGeom>
          <a:noFill/>
          <a:ln w="331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79300" y="297150"/>
            <a:ext cx="11633400" cy="626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Londrina Solid"/>
              <a:buNone/>
              <a:defRPr sz="5000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Barlow Condensed"/>
              <a:buNone/>
              <a:defRPr sz="50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Barlow Condensed"/>
              <a:buNone/>
              <a:defRPr sz="50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Barlow Condensed"/>
              <a:buNone/>
              <a:defRPr sz="50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Barlow Condensed"/>
              <a:buNone/>
              <a:defRPr sz="50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Barlow Condensed"/>
              <a:buNone/>
              <a:defRPr sz="50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Barlow Condensed"/>
              <a:buNone/>
              <a:defRPr sz="50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Barlow Condensed"/>
              <a:buNone/>
              <a:defRPr sz="50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Barlow Condensed"/>
              <a:buNone/>
              <a:defRPr sz="50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appy Monkey"/>
              <a:buChar char="●"/>
              <a:defRPr sz="19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appy Monkey"/>
              <a:buChar char="○"/>
              <a:defRPr sz="19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appy Monkey"/>
              <a:buChar char="■"/>
              <a:defRPr sz="19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appy Monkey"/>
              <a:buChar char="●"/>
              <a:defRPr sz="19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appy Monkey"/>
              <a:buChar char="○"/>
              <a:defRPr sz="19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appy Monkey"/>
              <a:buChar char="■"/>
              <a:defRPr sz="19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appy Monkey"/>
              <a:buChar char="●"/>
              <a:defRPr sz="19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appy Monkey"/>
              <a:buChar char="○"/>
              <a:defRPr sz="19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Happy Monkey"/>
              <a:buChar char="■"/>
              <a:defRPr sz="19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" name="Google Shape;10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F90C34E-3484-4CDE-AB80-D6CC8E416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550" y="675249"/>
            <a:ext cx="7794000" cy="970671"/>
          </a:xfrm>
        </p:spPr>
        <p:txBody>
          <a:bodyPr/>
          <a:lstStyle/>
          <a:p>
            <a:pPr algn="ctr"/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дошкольное образовательное учреждение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«Детский сад № 233» г. Ярославля.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D68B124-F211-42E0-AA0A-F7C29218E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6550" y="2096086"/>
            <a:ext cx="8980828" cy="3469314"/>
          </a:xfrm>
        </p:spPr>
        <p:txBody>
          <a:bodyPr/>
          <a:lstStyle/>
          <a:p>
            <a:pPr marL="107950" indent="0" algn="ctr">
              <a:buNone/>
            </a:pPr>
            <a:endParaRPr lang="ru-RU" sz="4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950" indent="0" algn="ctr">
              <a:lnSpc>
                <a:spcPct val="100000"/>
              </a:lnSpc>
              <a:buNone/>
            </a:pPr>
            <a:r>
              <a:rPr lang="ru-RU" sz="54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«Малыши - крепыши» </a:t>
            </a:r>
          </a:p>
          <a:p>
            <a:pPr marL="107950" indent="0" algn="r">
              <a:lnSpc>
                <a:spcPct val="100000"/>
              </a:lnSpc>
              <a:buNone/>
            </a:pP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950" indent="0" algn="r">
              <a:lnSpc>
                <a:spcPct val="100000"/>
              </a:lnSpc>
              <a:buNone/>
            </a:pP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Автор: 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Громова Т.А.</a:t>
            </a:r>
          </a:p>
          <a:p>
            <a:pPr marL="107950" indent="0" algn="r">
              <a:lnSpc>
                <a:spcPct val="100000"/>
              </a:lnSpc>
              <a:buNone/>
            </a:pP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едагог-психолог</a:t>
            </a:r>
          </a:p>
          <a:p>
            <a:pPr marL="107950" indent="0" algn="ctr">
              <a:lnSpc>
                <a:spcPct val="100000"/>
              </a:lnSpc>
              <a:buNone/>
            </a:pPr>
            <a:endParaRPr lang="ru-RU" sz="5400" b="1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950" indent="0" algn="r">
              <a:lnSpc>
                <a:spcPct val="100000"/>
              </a:lnSpc>
              <a:buNone/>
            </a:pPr>
            <a:endParaRPr lang="ru-RU" sz="5400" b="1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94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C994328-7DAA-41E8-839D-92917A4F6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354" y="140677"/>
            <a:ext cx="11662117" cy="600690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ru-RU" sz="21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sz="2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комплексный, долгосрочный.</a:t>
            </a:r>
            <a:br>
              <a:rPr lang="ru-RU" sz="2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реализации: </a:t>
            </a:r>
            <a:r>
              <a:rPr lang="ru-RU" sz="2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- апрель</a:t>
            </a:r>
            <a:br>
              <a:rPr lang="ru-RU" sz="2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2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социальной адаптации ребенка и их родителей в условиях детского сада.</a:t>
            </a:r>
            <a:br>
              <a:rPr lang="ru-RU" sz="2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342900" indent="-342900">
              <a:lnSpc>
                <a:spcPct val="100000"/>
              </a:lnSpc>
            </a:pPr>
            <a:r>
              <a:rPr lang="ru-RU" sz="2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стрессовых состояний у детей раннего возраста в период адаптации к детскому саду;</a:t>
            </a:r>
          </a:p>
          <a:p>
            <a:pPr marL="342900" indent="-342900">
              <a:lnSpc>
                <a:spcPct val="100000"/>
              </a:lnSpc>
            </a:pPr>
            <a:r>
              <a:rPr lang="ru-RU" sz="2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взаимодействия детей друг с другом с учетом возрастных и индивидуальных особенностей каждого ребёнка;</a:t>
            </a:r>
          </a:p>
          <a:p>
            <a:pPr marL="342900" indent="-342900">
              <a:lnSpc>
                <a:spcPct val="100000"/>
              </a:lnSpc>
            </a:pPr>
            <a:r>
              <a:rPr lang="ru-RU" sz="2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игровых навыков, произвольного поведения;</a:t>
            </a:r>
          </a:p>
          <a:p>
            <a:pPr marL="342900" indent="-342900">
              <a:lnSpc>
                <a:spcPct val="100000"/>
              </a:lnSpc>
            </a:pPr>
            <a:r>
              <a:rPr lang="ru-RU" sz="2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родителями, направленная на качественные изменения в привычном жизненном укладе семьи, на новые уровни взаимодействия и сотрудничество с сотрудниками детского сада; </a:t>
            </a:r>
          </a:p>
          <a:p>
            <a:pPr marL="342900" indent="-342900">
              <a:lnSpc>
                <a:spcPct val="100000"/>
              </a:lnSpc>
            </a:pPr>
            <a:r>
              <a:rPr lang="ru-RU" sz="2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активной позиции родителей по отношению к процессу адаптации детей; </a:t>
            </a:r>
          </a:p>
          <a:p>
            <a:pPr marL="342900" indent="-342900">
              <a:lnSpc>
                <a:spcPct val="100000"/>
              </a:lnSpc>
            </a:pPr>
            <a:r>
              <a:rPr lang="ru-RU" sz="2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коммуникабельности между родителями.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2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Громова Т.А., дети первой младшей группы № 2</a:t>
            </a:r>
            <a:r>
              <a:rPr lang="ru-RU" sz="21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воспитатели, родители.</a:t>
            </a:r>
            <a:endParaRPr lang="ru-RU" sz="2000" dirty="0">
              <a:solidFill>
                <a:schemeClr val="bg2"/>
              </a:solidFill>
              <a:latin typeface="Londrina Soli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3995F-D0A4-4554-A4A5-C34704C0C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000" y="564610"/>
            <a:ext cx="7794000" cy="763500"/>
          </a:xfrm>
        </p:spPr>
        <p:txBody>
          <a:bodyPr/>
          <a:lstStyle/>
          <a:p>
            <a:r>
              <a:rPr lang="ru-RU" b="1" dirty="0">
                <a:solidFill>
                  <a:schemeClr val="bg2"/>
                </a:solidFill>
              </a:rPr>
              <a:t>Ожидаемые результаты: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71018-BC3D-49B8-9FAF-0D2A161AA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166" y="1097280"/>
            <a:ext cx="10142807" cy="4648085"/>
          </a:xfrm>
        </p:spPr>
        <p:txBody>
          <a:bodyPr/>
          <a:lstStyle/>
          <a:p>
            <a:pPr marL="107950" indent="0" algn="ctr">
              <a:buNone/>
            </a:pPr>
            <a:r>
              <a:rPr lang="ru-RU" sz="2400" dirty="0">
                <a:solidFill>
                  <a:schemeClr val="bg2"/>
                </a:solidFill>
              </a:rPr>
              <a:t>успешная адаптация детей и родителей к условиям детского сада;</a:t>
            </a:r>
          </a:p>
          <a:p>
            <a:pPr marL="107950" indent="0" algn="ctr">
              <a:buNone/>
            </a:pPr>
            <a:r>
              <a:rPr lang="ru-RU" sz="2400" dirty="0">
                <a:solidFill>
                  <a:schemeClr val="bg2"/>
                </a:solidFill>
              </a:rPr>
              <a:t>привлечение родителей детей раннего дошкольного возраста к осознанному воспитанию своих детей;</a:t>
            </a:r>
          </a:p>
          <a:p>
            <a:pPr marL="107950" indent="0" algn="ctr">
              <a:buNone/>
            </a:pPr>
            <a:r>
              <a:rPr lang="ru-RU" sz="2400" dirty="0">
                <a:solidFill>
                  <a:schemeClr val="bg2"/>
                </a:solidFill>
              </a:rPr>
              <a:t>совместно с медико-психолого-педагогической службой ДОУ, повышение психолого-педагогической компетенции родителей в вопросах воспитания, обучения и развития детей раннего возраста в период адаптации;</a:t>
            </a:r>
          </a:p>
          <a:p>
            <a:pPr marL="107950" indent="0" algn="ctr">
              <a:buNone/>
            </a:pPr>
            <a:r>
              <a:rPr lang="ru-RU" sz="2400" dirty="0">
                <a:solidFill>
                  <a:schemeClr val="bg2"/>
                </a:solidFill>
              </a:rPr>
              <a:t>становление партнёрских, доверительных отношений между ДОУ и семьями воспитанников; </a:t>
            </a:r>
          </a:p>
          <a:p>
            <a:pPr marL="107950" indent="0" algn="ctr">
              <a:buNone/>
            </a:pPr>
            <a:r>
              <a:rPr lang="ru-RU" sz="2400" dirty="0">
                <a:solidFill>
                  <a:schemeClr val="bg2"/>
                </a:solidFill>
              </a:rPr>
              <a:t>создание открытой системы взаимодействия участников образовательного процесса в ДОУ.</a:t>
            </a:r>
          </a:p>
        </p:txBody>
      </p:sp>
    </p:spTree>
    <p:extLst>
      <p:ext uri="{BB962C8B-B14F-4D97-AF65-F5344CB8AC3E}">
        <p14:creationId xmlns:p14="http://schemas.microsoft.com/office/powerpoint/2010/main" val="3086690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0C40FF7-DEDC-4417-80DE-9EC91AB9B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1735" y="1515376"/>
            <a:ext cx="9228406" cy="1618442"/>
          </a:xfrm>
        </p:spPr>
        <p:txBody>
          <a:bodyPr/>
          <a:lstStyle/>
          <a:p>
            <a:pPr marL="107950" indent="0" algn="ctr">
              <a:buNone/>
            </a:pP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 в рамках проекта;</a:t>
            </a:r>
          </a:p>
          <a:p>
            <a:pPr marL="107950" indent="0" algn="ctr">
              <a:buNone/>
            </a:pP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продуктивной деятельности в рамках проекта;</a:t>
            </a:r>
          </a:p>
          <a:p>
            <a:pPr marL="107950" indent="0" algn="ctr">
              <a:buNone/>
            </a:pP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родителями.</a:t>
            </a:r>
          </a:p>
          <a:p>
            <a:pPr marL="10795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A604978-C0D8-420A-8A9B-6E225BF06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288" y="751875"/>
            <a:ext cx="10143300" cy="76350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воспитателями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7C7020-DF49-4864-84D0-3BDA52CE8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66" y="3256816"/>
            <a:ext cx="4356296" cy="32672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F49619-4942-401B-A56C-01F77D924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39" y="3133818"/>
            <a:ext cx="4520293" cy="33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2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D9A20-2874-4D8A-9497-C722A487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8596" y="689318"/>
            <a:ext cx="5570807" cy="534572"/>
          </a:xfrm>
        </p:spPr>
        <p:txBody>
          <a:bodyPr/>
          <a:lstStyle/>
          <a:p>
            <a:pPr algn="r"/>
            <a:r>
              <a:rPr lang="ru-RU" sz="4800" b="1" dirty="0"/>
              <a:t>Вот такие молодцы!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5B2674-B2F6-4A65-96E5-64950D647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98" y="309489"/>
            <a:ext cx="4356296" cy="32672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F0EF8C-FDF6-4F2B-966B-60F4CF307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343" y="3576711"/>
            <a:ext cx="4356295" cy="32672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3793137-4146-4057-A2F5-7391A58D8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657" y="1944832"/>
            <a:ext cx="3687934" cy="48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55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89D6D84-1705-4C71-9CBE-5501D229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6215" y="836300"/>
            <a:ext cx="4164037" cy="763500"/>
          </a:xfrm>
        </p:spPr>
        <p:txBody>
          <a:bodyPr/>
          <a:lstStyle/>
          <a:p>
            <a:pPr algn="r"/>
            <a:r>
              <a:rPr lang="ru-RU" sz="4000" b="1" dirty="0"/>
              <a:t>Удивительный мир…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A1F4BA-0283-4754-8474-F165534C1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08" y="323557"/>
            <a:ext cx="3208247" cy="310544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A079E9D-7CE9-445B-B9A7-BF32E0583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707" y="3428999"/>
            <a:ext cx="2930463" cy="310544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5A3FD44-9D0A-4F83-B0B2-18584B8C5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556" y="323557"/>
            <a:ext cx="2930463" cy="310544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BA4712D-5C8A-4EF3-9BD8-0AD8ACB4E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5406" y="2260253"/>
            <a:ext cx="3441986" cy="427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19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E4840-9F28-46AB-9E54-AA3BEE1A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6228" y="291904"/>
            <a:ext cx="6035039" cy="1307896"/>
          </a:xfrm>
        </p:spPr>
        <p:txBody>
          <a:bodyPr/>
          <a:lstStyle/>
          <a:p>
            <a:pPr algn="r"/>
            <a:r>
              <a:rPr lang="ru-RU" b="1" dirty="0"/>
              <a:t>А вы так можете?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13AD45-FDB3-4A90-9EA0-727FA6AF3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702" y="2461846"/>
            <a:ext cx="5936565" cy="41042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54DBA3-F3FE-4587-AF2E-4CFEB6F8B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33" y="291904"/>
            <a:ext cx="4534485" cy="565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79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6902A6-CDA0-4E4D-8894-B625E5889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12664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D9B092"/>
      </a:lt1>
      <a:dk2>
        <a:srgbClr val="682D1B"/>
      </a:dk2>
      <a:lt2>
        <a:srgbClr val="FDEFEC"/>
      </a:lt2>
      <a:accent1>
        <a:srgbClr val="35828C"/>
      </a:accent1>
      <a:accent2>
        <a:srgbClr val="FFB155"/>
      </a:accent2>
      <a:accent3>
        <a:srgbClr val="FF714D"/>
      </a:accent3>
      <a:accent4>
        <a:srgbClr val="FF9E8D"/>
      </a:accent4>
      <a:accent5>
        <a:srgbClr val="A6C0C4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272</Words>
  <Application>Microsoft Office PowerPoint</Application>
  <PresentationFormat>Широкоэкранный</PresentationFormat>
  <Paragraphs>28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Abril Fatface</vt:lpstr>
      <vt:lpstr>Aldrich</vt:lpstr>
      <vt:lpstr>Arial</vt:lpstr>
      <vt:lpstr>Calibri</vt:lpstr>
      <vt:lpstr>Happy Monkey</vt:lpstr>
      <vt:lpstr>Londrina Solid</vt:lpstr>
      <vt:lpstr>Times New Roman</vt:lpstr>
      <vt:lpstr>SlidesMania</vt:lpstr>
      <vt:lpstr>   Муниципальное дошкольное образовательное учреждение «Детский сад № 233» г. Ярославля.   </vt:lpstr>
      <vt:lpstr>Презентация PowerPoint</vt:lpstr>
      <vt:lpstr>Ожидаемые результаты:</vt:lpstr>
      <vt:lpstr>Взаимодействие с воспитателями:</vt:lpstr>
      <vt:lpstr>Вот такие молодцы!</vt:lpstr>
      <vt:lpstr>Удивительный мир…</vt:lpstr>
      <vt:lpstr>А вы так можете?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Муниципальное дошкольное образовательное учреждение «Детский сад № 233» г. Ярославля.   </dc:title>
  <cp:lastModifiedBy>Acer</cp:lastModifiedBy>
  <cp:revision>28</cp:revision>
  <dcterms:modified xsi:type="dcterms:W3CDTF">2024-05-17T06:33:27Z</dcterms:modified>
</cp:coreProperties>
</file>