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то-малыша-рамки-2-астронавтов-98655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Рисование 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космической ракеты 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в космосе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</p:spPr>
        <p:txBody>
          <a:bodyPr>
            <a:normAutofit lnSpcReduction="10000"/>
          </a:bodyPr>
          <a:lstStyle/>
          <a:p>
            <a:endParaRPr lang="ru-RU" sz="2000" dirty="0" smtClean="0">
              <a:solidFill>
                <a:srgbClr val="00B0F0"/>
              </a:solidFill>
            </a:endParaRP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r>
              <a:rPr lang="ru-RU" sz="2000" dirty="0" smtClean="0">
                <a:solidFill>
                  <a:srgbClr val="00B0F0"/>
                </a:solidFill>
              </a:rPr>
              <a:t>МДОУ «Детский сад «233»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depositphotos_28470107-stock-photo-astronaut-boy-in-space-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272808" cy="28083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НОД: Учить поэтапно рисовать ракету , используя геометрические фигуры. </a:t>
            </a:r>
            <a:br>
              <a:rPr lang="ru-RU" sz="2800" dirty="0" smtClean="0"/>
            </a:br>
            <a:r>
              <a:rPr lang="ru-RU" sz="2800" dirty="0" smtClean="0"/>
              <a:t>Учить создавать композицию в рисования. </a:t>
            </a:r>
            <a:r>
              <a:rPr lang="ru-RU" sz="2800" smtClean="0"/>
              <a:t>В</a:t>
            </a:r>
            <a:r>
              <a:rPr lang="ru-RU" sz="2800" smtClean="0"/>
              <a:t>оспитывать </a:t>
            </a:r>
            <a:r>
              <a:rPr lang="ru-RU" sz="2800" dirty="0" smtClean="0"/>
              <a:t>эстетическое чувство, умение ценить красоту звездного неба, желание отразить свои впечатления в рисунке.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depositphotos_28470107-stock-photo-astronaut-boy-in-space-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Нам понадобится: лист бумаги, простой карандаш, акварель или цветные карандаши, кисти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epositphotos_28470107-stock-photo-astronaut-boy-in-space-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Пальчиковая гимнастика.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звёздном небе звёзды светят</a:t>
            </a:r>
            <a:br>
              <a:rPr lang="ru-RU" sz="2200" dirty="0" smtClean="0"/>
            </a:br>
            <a:r>
              <a:rPr lang="ru-RU" sz="2200" b="1" dirty="0" smtClean="0"/>
              <a:t>(показываем звёзды, пальчики переплетаются)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Космонавт летит в ракете</a:t>
            </a:r>
            <a:br>
              <a:rPr lang="ru-RU" sz="2200" dirty="0" smtClean="0"/>
            </a:br>
            <a:r>
              <a:rPr lang="ru-RU" sz="2200" dirty="0" smtClean="0"/>
              <a:t>(</a:t>
            </a:r>
            <a:r>
              <a:rPr lang="ru-RU" sz="2200" b="1" dirty="0" smtClean="0"/>
              <a:t>изображаем полёт ракеты: руки вверху соединить)</a:t>
            </a:r>
            <a:br>
              <a:rPr lang="ru-RU" sz="2200" b="1" dirty="0" smtClean="0"/>
            </a:br>
            <a:r>
              <a:rPr lang="ru-RU" sz="2200" dirty="0" smtClean="0"/>
              <a:t>День летит, ночь летит </a:t>
            </a:r>
            <a:r>
              <a:rPr lang="ru-RU" sz="2200" b="1" dirty="0" smtClean="0"/>
              <a:t>(загибаем пальцы)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 на землю вниз глядит </a:t>
            </a:r>
            <a:r>
              <a:rPr lang="ru-RU" sz="2200" b="1" dirty="0" smtClean="0"/>
              <a:t>(изображаем иллюминатор)</a:t>
            </a:r>
            <a:br>
              <a:rPr lang="ru-RU" sz="22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2007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Рисовать ракету по такой схеме: </a:t>
            </a:r>
            <a:endParaRPr lang="ru-RU" sz="2000" dirty="0"/>
          </a:p>
        </p:txBody>
      </p:sp>
      <p:pic>
        <p:nvPicPr>
          <p:cNvPr id="2050" name="Picture 2" descr="C:\Users\User\Desktop\kak_narisovat_raketu3-1024x6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640960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depositphotos_28470107-stock-photo-astronaut-boy-in-space-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16023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Удачи!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Ждем ваших рисунков!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Рисование  космической ракеты  в космосе</vt:lpstr>
      <vt:lpstr>Цель НОД: Учить поэтапно рисовать ракету , используя геометрические фигуры.  Учить создавать композицию в рисования. Воспитывать эстетическое чувство, умение ценить красоту звездного неба, желание отразить свои впечатления в рисунке.</vt:lpstr>
      <vt:lpstr>Нам понадобится: лист бумаги, простой карандаш, акварель или цветные карандаши, кисти .</vt:lpstr>
      <vt:lpstr>   Пальчиковая гимнастика.  В звёздном небе звёзды светят (показываем звёзды, пальчики переплетаются) Космонавт летит в ракете (изображаем полёт ракеты: руки вверху соединить) День летит, ночь летит (загибаем пальцы) И на землю вниз глядит (изображаем иллюминатор)   </vt:lpstr>
      <vt:lpstr>Рисовать ракету по такой схеме: </vt:lpstr>
      <vt:lpstr>Удачи! Ждем ваших рисунков!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Рисование  космической ракеты  в космосе</dc:title>
  <dc:creator>User</dc:creator>
  <cp:lastModifiedBy>User</cp:lastModifiedBy>
  <cp:revision>6</cp:revision>
  <dcterms:created xsi:type="dcterms:W3CDTF">2020-04-08T14:11:29Z</dcterms:created>
  <dcterms:modified xsi:type="dcterms:W3CDTF">2020-04-08T15:18:14Z</dcterms:modified>
</cp:coreProperties>
</file>