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1AF3B-999C-4C7A-AFDF-08227BE6C9C9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EDD4A-1A2E-4117-8974-95A1F7591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B28FB-F1E0-4DDA-8775-1141E9261FA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459452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Занятие по рисованию для 8 группы.</a:t>
            </a:r>
            <a:br>
              <a:rPr lang="ru-RU" i="1" dirty="0" smtClean="0">
                <a:solidFill>
                  <a:srgbClr val="00B050"/>
                </a:solidFill>
              </a:rPr>
            </a:br>
            <a:r>
              <a:rPr lang="ru-RU" i="1" dirty="0" smtClean="0">
                <a:solidFill>
                  <a:srgbClr val="00B050"/>
                </a:solidFill>
              </a:rPr>
              <a:t>                      </a:t>
            </a:r>
            <a:r>
              <a:rPr lang="ru-RU" sz="2800" i="1" dirty="0" smtClean="0">
                <a:solidFill>
                  <a:srgbClr val="00B050"/>
                </a:solidFill>
              </a:rPr>
              <a:t>Педагоги:</a:t>
            </a:r>
            <a:br>
              <a:rPr lang="ru-RU" sz="2800" i="1" dirty="0" smtClean="0">
                <a:solidFill>
                  <a:srgbClr val="00B050"/>
                </a:solidFill>
              </a:rPr>
            </a:br>
            <a:r>
              <a:rPr lang="ru-RU" sz="2800" i="1" dirty="0" err="1" smtClean="0">
                <a:solidFill>
                  <a:srgbClr val="00B050"/>
                </a:solidFill>
              </a:rPr>
              <a:t>Рамазанова</a:t>
            </a:r>
            <a:r>
              <a:rPr lang="ru-RU" sz="2800" i="1" dirty="0" smtClean="0">
                <a:solidFill>
                  <a:srgbClr val="00B050"/>
                </a:solidFill>
              </a:rPr>
              <a:t> Т. В</a:t>
            </a:r>
            <a:br>
              <a:rPr lang="ru-RU" sz="2800" i="1" dirty="0" smtClean="0">
                <a:solidFill>
                  <a:srgbClr val="00B050"/>
                </a:solidFill>
              </a:rPr>
            </a:br>
            <a:r>
              <a:rPr lang="ru-RU" sz="2800" i="1" dirty="0" smtClean="0">
                <a:solidFill>
                  <a:srgbClr val="00B050"/>
                </a:solidFill>
              </a:rPr>
              <a:t>Морозова И. Г</a:t>
            </a:r>
            <a:br>
              <a:rPr lang="ru-RU" sz="2800" i="1" dirty="0" smtClean="0">
                <a:solidFill>
                  <a:srgbClr val="00B050"/>
                </a:solidFill>
              </a:rPr>
            </a:br>
            <a:endParaRPr lang="ru-RU" sz="2800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User\Desktop\0020-051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492896"/>
            <a:ext cx="2227824" cy="3136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5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2280" y="274638"/>
            <a:ext cx="1594520" cy="567464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7. Затем прорисовываем мелкие детали.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C:\Users\User\Desktop\45157_f24be56f7c0850b39c09450559b53f76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2656"/>
            <a:ext cx="4448175" cy="593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5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0" y="274638"/>
            <a:ext cx="2314600" cy="589066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Работа готова.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Молодцы!!! </a:t>
            </a:r>
            <a:r>
              <a:rPr lang="ru-RU" sz="2800" dirty="0" smtClean="0"/>
              <a:t>Не забудьте прислать фото работ.</a:t>
            </a:r>
            <a:endParaRPr lang="ru-RU" sz="2800" dirty="0"/>
          </a:p>
        </p:txBody>
      </p:sp>
      <p:pic>
        <p:nvPicPr>
          <p:cNvPr id="11266" name="Picture 2" descr="C:\Users\User\Desktop\45157_56a7d22f073690e965712c0bec10e05d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2656"/>
            <a:ext cx="4448175" cy="593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5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/>
          <a:lstStyle/>
          <a:p>
            <a:r>
              <a:rPr lang="ru-RU" dirty="0" smtClean="0"/>
              <a:t>Вы большие молодцы!!!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Оценка 5+.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Ждем </a:t>
            </a:r>
            <a:r>
              <a:rPr lang="ru-RU" smtClean="0"/>
              <a:t> фотографии Ваших </a:t>
            </a:r>
            <a:r>
              <a:rPr lang="ru-RU" dirty="0" smtClean="0"/>
              <a:t>работ и сам процесс занятия.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Пальчиковая гимнастика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Скоро Пасха наступает </a:t>
            </a:r>
            <a:r>
              <a:rPr lang="ru-RU" sz="2200" b="1" dirty="0" smtClean="0"/>
              <a:t>(жест "солнышко"),</a:t>
            </a: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dirty="0" smtClean="0"/>
              <a:t>Красим мы яички </a:t>
            </a:r>
            <a:r>
              <a:rPr lang="ru-RU" sz="2200" b="1" dirty="0" smtClean="0"/>
              <a:t>(одну руку в кулак - яйцо, другой красим),</a:t>
            </a: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dirty="0" smtClean="0"/>
              <a:t>Месим, месим тесто </a:t>
            </a:r>
            <a:r>
              <a:rPr lang="ru-RU" sz="2200" b="1" dirty="0" smtClean="0"/>
              <a:t>(месим ручками),</a:t>
            </a: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dirty="0" smtClean="0"/>
              <a:t>И печем куличики </a:t>
            </a:r>
            <a:r>
              <a:rPr lang="ru-RU" sz="2200" b="1" dirty="0" smtClean="0"/>
              <a:t>(печем ладошками).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Все танцуют и смеются </a:t>
            </a:r>
            <a:r>
              <a:rPr lang="ru-RU" sz="2200" b="1" dirty="0" smtClean="0"/>
              <a:t>(танцуем пальчиками):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Люди, звери, птички </a:t>
            </a:r>
            <a:r>
              <a:rPr lang="ru-RU" sz="2200" b="1" dirty="0" smtClean="0"/>
              <a:t>(шагаем 2-мя, пальчиками, 4-мя пальчиками, машем ручками),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Веселятся и танцуют (</a:t>
            </a:r>
            <a:r>
              <a:rPr lang="ru-RU" sz="2200" b="1" dirty="0" smtClean="0"/>
              <a:t>танцуем пальчиками)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И едят куличики! </a:t>
            </a:r>
            <a:r>
              <a:rPr lang="ru-RU" sz="2200" b="1" dirty="0" smtClean="0"/>
              <a:t>("</a:t>
            </a:r>
            <a:r>
              <a:rPr lang="ru-RU" sz="2200" b="1" dirty="0" err="1" smtClean="0"/>
              <a:t>ам-ам</a:t>
            </a:r>
            <a:r>
              <a:rPr lang="ru-RU" sz="2200" b="1" dirty="0" smtClean="0"/>
              <a:t>", изображаем как кушаем)</a:t>
            </a:r>
            <a:r>
              <a:rPr lang="ru-RU" b="1" dirty="0" smtClean="0"/>
              <a:t> 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esktop\pink-ea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Тема: «Светлая Пасха»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Цель:</a:t>
            </a:r>
            <a:r>
              <a:rPr lang="ru-RU" sz="2400" dirty="0" smtClean="0"/>
              <a:t> Научить рисовать кулич, яйца и вербу с помощью гуаши.</a:t>
            </a:r>
            <a:br>
              <a:rPr lang="ru-RU" sz="2400" dirty="0" smtClean="0"/>
            </a:br>
            <a:r>
              <a:rPr lang="ru-RU" sz="2400" b="1" dirty="0" smtClean="0"/>
              <a:t>Задачи:</a:t>
            </a:r>
            <a:r>
              <a:rPr lang="ru-RU" sz="2400" dirty="0" smtClean="0"/>
              <a:t>  - Расширять знания детей о народных праздниках. </a:t>
            </a:r>
            <a:br>
              <a:rPr lang="ru-RU" sz="2400" dirty="0" smtClean="0"/>
            </a:br>
            <a:r>
              <a:rPr lang="ru-RU" sz="2400" dirty="0" smtClean="0"/>
              <a:t>-Научить рисовать пасхальный кулич; обучать декоративному оформлению пасхальных яиц. </a:t>
            </a:r>
            <a:br>
              <a:rPr lang="ru-RU" sz="2400" dirty="0" smtClean="0"/>
            </a:br>
            <a:r>
              <a:rPr lang="ru-RU" sz="2400" dirty="0" smtClean="0"/>
              <a:t>-Развивать образное и творческое мышление, наблюдательность. </a:t>
            </a:r>
            <a:br>
              <a:rPr lang="ru-RU" sz="2400" dirty="0" smtClean="0"/>
            </a:br>
            <a:r>
              <a:rPr lang="ru-RU" sz="2400" dirty="0" smtClean="0"/>
              <a:t>-Прививать чувство уважения к народным традициям.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Материал необходимый для работы:</a:t>
            </a:r>
            <a:r>
              <a:rPr lang="ru-RU" sz="2400" dirty="0" smtClean="0"/>
              <a:t> Лист голубой бумаги, гуашь, кисти, простой карандаш, стакан с водой, палитра. 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074" name="Picture 2" descr="C:\Users\User\Desktop\XxYanvjh3Y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941168"/>
            <a:ext cx="2390666" cy="1792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274638"/>
            <a:ext cx="2386608" cy="589066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Ход работы: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1. Для начала нам понадобиться лист голубой бумаги. Располагаем его вертикально. Делаем набросок будущего рисунка.</a:t>
            </a:r>
            <a:endParaRPr lang="ru-RU" sz="1800" dirty="0"/>
          </a:p>
        </p:txBody>
      </p:sp>
      <p:pic>
        <p:nvPicPr>
          <p:cNvPr id="4098" name="Picture 2" descr="C:\Users\User\Desktop\CXmmsUC6Fa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32656"/>
            <a:ext cx="4448175" cy="593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5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272" y="274638"/>
            <a:ext cx="1666528" cy="567464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2. Берем гуашь, в светло-коричневого цвета и закрашиваем кулич. А в темно- коричневым рисуем веточки.</a:t>
            </a:r>
            <a:endParaRPr lang="ru-RU" sz="2000" dirty="0"/>
          </a:p>
        </p:txBody>
      </p:sp>
      <p:pic>
        <p:nvPicPr>
          <p:cNvPr id="5122" name="Picture 2" descr="C:\Users\User\Desktop\IBEHIaWbD6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3342311" cy="4752528"/>
          </a:xfrm>
          <a:prstGeom prst="rect">
            <a:avLst/>
          </a:prstGeom>
          <a:noFill/>
        </p:spPr>
      </p:pic>
      <p:pic>
        <p:nvPicPr>
          <p:cNvPr id="5124" name="Picture 4" descr="C:\Users\User\Desktop\FhE9aSgP9R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1314" y="620688"/>
            <a:ext cx="361646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5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589066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3. Далее закрашиваем яйца. Я взяла гуашь синего, красного и желтого цвета.</a:t>
            </a:r>
            <a:endParaRPr lang="ru-RU" sz="2000" dirty="0"/>
          </a:p>
        </p:txBody>
      </p:sp>
      <p:pic>
        <p:nvPicPr>
          <p:cNvPr id="6146" name="Picture 2" descr="C:\Users\User\Desktop\GfiH6RiRuU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764704"/>
            <a:ext cx="3476588" cy="4637931"/>
          </a:xfrm>
          <a:prstGeom prst="rect">
            <a:avLst/>
          </a:prstGeom>
          <a:noFill/>
        </p:spPr>
      </p:pic>
      <p:pic>
        <p:nvPicPr>
          <p:cNvPr id="5" name="Picture 3" descr="C:\Users\User\Desktop\SRRo7FWQE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2696"/>
            <a:ext cx="3562489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5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2280" y="274638"/>
            <a:ext cx="1594520" cy="610669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4. Белым цветом рисуем глазурь. На ветках рисуем вербу.</a:t>
            </a:r>
            <a:endParaRPr lang="ru-RU" sz="2000" dirty="0"/>
          </a:p>
        </p:txBody>
      </p:sp>
      <p:pic>
        <p:nvPicPr>
          <p:cNvPr id="7170" name="Picture 2" descr="C:\Users\User\Desktop\YoIIuIAT-l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84784"/>
            <a:ext cx="3584541" cy="4781947"/>
          </a:xfrm>
          <a:prstGeom prst="rect">
            <a:avLst/>
          </a:prstGeom>
          <a:noFill/>
        </p:spPr>
      </p:pic>
      <p:pic>
        <p:nvPicPr>
          <p:cNvPr id="7171" name="Picture 3" descr="C:\Users\User\Desktop\cknGCxw-ki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484784"/>
            <a:ext cx="3465561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5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264" y="274638"/>
            <a:ext cx="1738536" cy="5170586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5. Зеленой гуашью рисуем травку. Желтой гуашью прорисовываем свечку на кулич</a:t>
            </a:r>
            <a:r>
              <a:rPr lang="ru-RU" sz="2000" dirty="0" smtClean="0"/>
              <a:t>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 descr="C:\Users\User\Desktop\sD3O5UhPjy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3195675" cy="4263182"/>
          </a:xfrm>
          <a:prstGeom prst="rect">
            <a:avLst/>
          </a:prstGeom>
          <a:noFill/>
        </p:spPr>
      </p:pic>
      <p:pic>
        <p:nvPicPr>
          <p:cNvPr id="8197" name="Picture 5" descr="C:\Users\User\Desktop\45157_ce43c82f8135cd64e990ec10c7feb37c.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4915" y="1412776"/>
            <a:ext cx="323862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esktop\pink-ea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45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274638"/>
            <a:ext cx="2098576" cy="581865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6. Затем берем гуашь и разными цветами методом тычка рисуем посыпку на куличе. Далее украшаем яйца можно использовать краску любого </a:t>
            </a:r>
            <a:r>
              <a:rPr lang="ru-RU" sz="2000" dirty="0" smtClean="0"/>
              <a:t>цвета. Я взяла в основном</a:t>
            </a:r>
            <a:br>
              <a:rPr lang="ru-RU" sz="2000" dirty="0" smtClean="0"/>
            </a:br>
            <a:r>
              <a:rPr lang="ru-RU" sz="2000" dirty="0" smtClean="0"/>
              <a:t>белый.</a:t>
            </a:r>
            <a:endParaRPr lang="ru-RU" sz="2000" dirty="0"/>
          </a:p>
        </p:txBody>
      </p:sp>
      <p:pic>
        <p:nvPicPr>
          <p:cNvPr id="9219" name="Picture 3" descr="C:\Users\User\Desktop\QB5tbYF5ZB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7825" y="1196752"/>
            <a:ext cx="3206702" cy="4277891"/>
          </a:xfrm>
          <a:prstGeom prst="rect">
            <a:avLst/>
          </a:prstGeom>
          <a:noFill/>
        </p:spPr>
      </p:pic>
      <p:pic>
        <p:nvPicPr>
          <p:cNvPr id="9220" name="Picture 4" descr="C:\Users\User\Desktop\45157_ed8a4b17e5c9eec393f75b920faa5a85.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24745"/>
            <a:ext cx="323862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102</Words>
  <Application>Microsoft Office PowerPoint</Application>
  <PresentationFormat>Экран (4:3)</PresentationFormat>
  <Paragraphs>13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Занятие по рисованию для 8 группы.                       Педагоги: Рамазанова Т. В Морозова И. Г </vt:lpstr>
      <vt:lpstr>Пальчиковая гимнастика  Скоро Пасха наступает (жест "солнышко"),  Красим мы яички (одну руку в кулак - яйцо, другой красим),  Месим, месим тесто (месим ручками),  И печем куличики (печем ладошками).  Все танцуют и смеются (танцуем пальчиками):  Люди, звери, птички (шагаем 2-мя, пальчиками, 4-мя пальчиками, машем ручками),  Веселятся и танцуют (танцуем пальчиками)  И едят куличики! ("ам-ам", изображаем как кушаем) </vt:lpstr>
      <vt:lpstr>          Тема: «Светлая Пасха»  Цель: Научить рисовать кулич, яйца и вербу с помощью гуаши. Задачи:  - Расширять знания детей о народных праздниках.  -Научить рисовать пасхальный кулич; обучать декоративному оформлению пасхальных яиц.  -Развивать образное и творческое мышление, наблюдательность.  -Прививать чувство уважения к народным традициям.  Материал необходимый для работы: Лист голубой бумаги, гуашь, кисти, простой карандаш, стакан с водой, палитра.  </vt:lpstr>
      <vt:lpstr>Ход работы:  1. Для начала нам понадобиться лист голубой бумаги. Располагаем его вертикально. Делаем набросок будущего рисунка.</vt:lpstr>
      <vt:lpstr>2. Берем гуашь, в светло-коричневого цвета и закрашиваем кулич. А в темно- коричневым рисуем веточки.</vt:lpstr>
      <vt:lpstr>3. Далее закрашиваем яйца. Я взяла гуашь синего, красного и желтого цвета.</vt:lpstr>
      <vt:lpstr>4. Белым цветом рисуем глазурь. На ветках рисуем вербу.</vt:lpstr>
      <vt:lpstr>      5. Зеленой гуашью рисуем травку. Желтой гуашью прорисовываем свечку на куличе.  </vt:lpstr>
      <vt:lpstr>6. Затем берем гуашь и разными цветами методом тычка рисуем посыпку на куличе. Далее украшаем яйца можно использовать краску любого цвета. Я взяла в основном белый.</vt:lpstr>
      <vt:lpstr>7. Затем прорисовываем мелкие детали.  </vt:lpstr>
      <vt:lpstr>Работа готова. Молодцы!!! Не забудьте прислать фото работ.</vt:lpstr>
      <vt:lpstr>Вы большие молодцы!!! Оценка 5+. Ждем  фотографии Ваших работ и сам процесс занятия.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рисованию для 8 группы.                       Педагоги: Рамазанова Т. В Морозова И. Г </dc:title>
  <dc:creator>User</dc:creator>
  <cp:lastModifiedBy>User</cp:lastModifiedBy>
  <cp:revision>2</cp:revision>
  <dcterms:created xsi:type="dcterms:W3CDTF">2020-04-13T14:05:22Z</dcterms:created>
  <dcterms:modified xsi:type="dcterms:W3CDTF">2020-04-13T14:20:05Z</dcterms:modified>
</cp:coreProperties>
</file>