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015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2503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648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7915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20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8355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4315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660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8925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851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529-CCBC-49ED-BDDD-0B0E889E2AA7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58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1A529-CCBC-49ED-BDDD-0B0E889E2AA7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6BC4E-9C6E-4626-A351-0B4750646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8331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Математика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Подготовили: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Казарна</a:t>
            </a:r>
            <a:r>
              <a:rPr lang="ru-RU" dirty="0" smtClean="0">
                <a:solidFill>
                  <a:schemeClr val="tx1"/>
                </a:solidFill>
              </a:rPr>
              <a:t> М.В.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Ольховикова</a:t>
            </a:r>
            <a:r>
              <a:rPr lang="ru-RU" dirty="0" smtClean="0">
                <a:solidFill>
                  <a:schemeClr val="tx1"/>
                </a:solidFill>
              </a:rPr>
              <a:t> А.М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9201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Большой - маленький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ru-RU" b="1" dirty="0" smtClean="0"/>
              <a:t>Цель</a:t>
            </a:r>
            <a:r>
              <a:rPr lang="ru-RU" dirty="0" smtClean="0"/>
              <a:t>: учить детей сравнивать два предмета по величине, активизировать словарь детей, называть предметы большой, маленький. Закреплять названия предметов.</a:t>
            </a:r>
          </a:p>
          <a:p>
            <a:pPr marL="0" indent="0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179512" y="764704"/>
            <a:ext cx="4113193" cy="5400000"/>
          </a:xfrm>
        </p:spPr>
      </p:pic>
      <p:pic>
        <p:nvPicPr>
          <p:cNvPr id="5" name="Содержимое 3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764704"/>
            <a:ext cx="4573939" cy="5400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5" y="260648"/>
            <a:ext cx="5643262" cy="6480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260648"/>
            <a:ext cx="5681009" cy="6480000"/>
          </a:xfr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102f719e23841a1c6b8eb9829bdf86aa6e51"/>
</p:tagLst>
</file>

<file path=ppt/theme/theme1.xml><?xml version="1.0" encoding="utf-8"?>
<a:theme xmlns:a="http://schemas.openxmlformats.org/drawingml/2006/main" name="Тема Office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15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Математика</vt:lpstr>
      <vt:lpstr>Большой - маленький</vt:lpstr>
      <vt:lpstr>Слайд 3</vt:lpstr>
      <vt:lpstr>Слайд 4</vt:lpstr>
      <vt:lpstr>Слайд 5</vt:lpstr>
    </vt:vector>
  </TitlesOfParts>
  <Company>http://presentation-creation.ru/powerpoint-templates.html</Company>
  <LinksUpToDate>false</LinksUpToDate>
  <SharedDoc>false</SharedDoc>
  <HyperlinkBase>http://presentation-creation.ru/powerpoint-templates.html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Красочный абстрактный фон</dc:title>
  <dc:creator>obstinate</dc:creator>
  <cp:lastModifiedBy>Женечка</cp:lastModifiedBy>
  <cp:revision>11</cp:revision>
  <dcterms:created xsi:type="dcterms:W3CDTF">2017-10-03T10:03:42Z</dcterms:created>
  <dcterms:modified xsi:type="dcterms:W3CDTF">2020-04-12T06:20:38Z</dcterms:modified>
</cp:coreProperties>
</file>