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1E186-1272-544D-B390-3B794CB62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571331-067E-6045-9CAF-941D9A902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5F0BFE-2EAD-7047-8BE6-D4B44598F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76D737-AFBE-9C43-B369-EA3494F4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9A14C4-4E03-4044-A131-87B4B861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F89243-FA3C-164D-BD0A-161C9F4C4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778415-38DF-5549-977A-1FAD65FE8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DAAEB7-F874-5B44-86D1-733EB9F4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3EB388-010F-C744-B1A1-852973DC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42C3C7-9FB9-6544-A4C1-1AEE51C6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5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51006F-B86E-E74F-BF84-B1420ECF1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57D4F0-0594-4B45-82A9-C9B47ED6A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AE2E8C-5F46-6140-8CDB-4EDAC4BF6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2B6C47-10B0-A34D-84DB-1B234642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F1F8CD-51D7-5B47-A2B7-FA0FAA1F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4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1BF74-FFDA-B44A-8C29-A60D7FF3A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3877A6-CE6C-4B4C-A7A8-B3613ADCB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0F1DE8-8A4B-A14E-A014-48AD2A86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8AFDA1-AD44-EC49-830B-1A8D5DFB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92F715-2338-044A-BFF4-21ED57E3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9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986C2-8866-DC4F-8DB4-8D278A180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514389-100F-9147-826E-A512D1D15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8AD89F-D180-994C-A642-284F2382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F5748F-37A7-134E-B7A0-415713FBD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185590-6482-F049-876E-11B13895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01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E63F0-6893-C64B-BD3C-A63B207D4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565745-4F61-B34A-85D2-943333D2A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CF3924-0065-DE48-A600-781FAF2DC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1DCE84-9870-3849-81E2-551A3E7A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3AAE5C-C4F8-D245-9CA0-72B31BEB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F4B184-2D7C-4844-8EA5-09A0953E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6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4F777-BD8D-274E-9FBB-AFDF8DD7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7C9B16-5CAC-3C49-AB35-49496D562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3122CE-55C8-2A4F-A826-F13EF3237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CE255BE-E219-824D-BB0F-A76B64B21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F4B61D-9C20-2D4B-AE75-63DCED7B6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7597BF-7CDF-3D42-B5FA-8E8C1609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FE3972-5650-7149-8030-2B15A2C9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FDE12E-0CB3-824D-9987-1E7BBA6D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93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0B4E6-6A37-BF4B-B9C9-60549F572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E477484-DB76-9D4E-AF78-2C948B93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585F17-16BE-5748-9A8F-9E461928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5803E0-5BE9-A147-9B00-30A38790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7646ED-F620-1C42-A61B-7C26032BE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0161CC-FB0F-CF46-BF33-2BC56A10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56B129-0BF9-DD4B-BAC8-5FADCE5E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1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29663-9826-DA45-A681-79EF173D1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813BFC-843D-544E-B8DD-E75DD0501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5AE7B5-8D97-E642-B4B1-68A3EBAE0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EF0476-0B4E-9F43-95F9-CA405CAE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490C48-BE7E-614E-87BB-25AF6527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4AB400-9F2D-874E-8467-2D162496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61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1042E-95E7-7F45-A4D3-35252AB4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B4460C-11C0-5C48-84CA-F00AB348DE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EB8CD4-4046-2C46-BD13-B33A7781D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A394AB-DC37-324F-B96B-7B75890A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0D7443-7BBA-4840-9202-6F949A8A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82E7DB-CAA6-3E47-973E-146BAD3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1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9D9CB-84A5-D84D-A751-5A357E558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7E85A1-8B5C-494F-8415-17F89B41B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287C1E-DAB9-4A4C-A789-151DEE5DD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03E96-B915-824A-8AB9-642D48CA8F5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894C70-E28D-A14E-B9A4-252C723FC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5A893-4780-D84C-AEB7-945D43857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C7643-3EEA-1B4E-8B53-28AD16392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5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3E1D11D-0C4B-7D46-AFE0-183F0F661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8ECA9-3D8E-384B-A88E-8714C32E6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93" y="613865"/>
            <a:ext cx="9144000" cy="2387600"/>
          </a:xfrm>
        </p:spPr>
        <p:txBody>
          <a:bodyPr/>
          <a:lstStyle/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</a:t>
            </a:r>
            <a:b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«Моя любимая сказка»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5099AB-CDF2-4F43-88F9-44322B9A8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1093" y="3615329"/>
            <a:ext cx="9144000" cy="1655762"/>
          </a:xfrm>
        </p:spPr>
        <p:txBody>
          <a:bodyPr>
            <a:normAutofit lnSpcReduction="10000"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Леонтьева Анна Владимировна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233»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</a:t>
            </a:r>
          </a:p>
        </p:txBody>
      </p:sp>
    </p:spTree>
    <p:extLst>
      <p:ext uri="{BB962C8B-B14F-4D97-AF65-F5344CB8AC3E}">
        <p14:creationId xmlns:p14="http://schemas.microsoft.com/office/powerpoint/2010/main" val="55490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859F3AEF-9EF9-A640-8F19-5B336E1C8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535" y="0"/>
            <a:ext cx="8098465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D8339-7CFD-3746-979C-E065C91F5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642" y="461432"/>
            <a:ext cx="5913474" cy="1325563"/>
          </a:xfrm>
        </p:spPr>
        <p:txBody>
          <a:bodyPr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Знаете ли вы, что такое «литература»?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E1DB66-9658-8D49-8939-34A006087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995"/>
            <a:ext cx="7548230" cy="4446342"/>
          </a:xfrm>
        </p:spPr>
        <p:txBody>
          <a:bodyPr/>
          <a:lstStyle/>
          <a:p>
            <a:pPr marL="0" indent="0">
              <a:buNone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Это художественные произведения – сказки, стихи, рассказы и повести.</a:t>
            </a:r>
          </a:p>
          <a:p>
            <a:pPr marL="0" indent="0">
              <a:buNone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 русского народа богатая история. А чтобы история не забывалась, сочиняли сказки и рассказывали их детям, а те, в свою очередь, когда становились взрослыми, рассказывали своим детям.</a:t>
            </a:r>
          </a:p>
          <a:p>
            <a:pPr marL="0" indent="0">
              <a:buNone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Так дошли сказки до нас…</a:t>
            </a:r>
          </a:p>
          <a:p>
            <a:pPr marL="0" indent="0">
              <a:buNone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24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23F06E7-EAD3-104C-994D-F72A7AC42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71221" cy="6858000"/>
          </a:xfrm>
          <a:prstGeom prst="rect">
            <a:avLst/>
          </a:prstGeom>
        </p:spPr>
      </p:pic>
      <p:pic>
        <p:nvPicPr>
          <p:cNvPr id="7" name="Рисунок 4">
            <a:extLst>
              <a:ext uri="{FF2B5EF4-FFF2-40B4-BE49-F238E27FC236}">
                <a16:creationId xmlns:a16="http://schemas.microsoft.com/office/drawing/2014/main" id="{01DD77F2-775F-E247-8E9D-7D1B03FA7A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37" y="3421678"/>
            <a:ext cx="4538363" cy="340377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251AE-35D9-9645-BD7B-96FE7101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называются сказки, сочиненные народом? </a:t>
            </a:r>
            <a:b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13FB4A-DA0D-5543-BBF1-2062BC7D2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987" y="1690688"/>
            <a:ext cx="6755219" cy="3131805"/>
          </a:xfrm>
        </p:spPr>
        <p:txBody>
          <a:bodyPr/>
          <a:lstStyle/>
          <a:p>
            <a:pPr marL="0" indent="0" algn="ctr">
              <a:buNone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Правильно, это русские народные сказки.</a:t>
            </a:r>
          </a:p>
          <a:p>
            <a:pPr marL="0" indent="0" algn="ctr">
              <a:buNone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Из таких сказок мы узнаем, как жили в старину русские люди, чему учили своих детей, о чем мечтали.</a:t>
            </a:r>
          </a:p>
          <a:p>
            <a:pPr marL="0" indent="0" algn="ctr">
              <a:buNone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32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527A945-4AE8-EB46-81CD-CFE735B39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E26370F1-E099-3A49-BEFE-C65862574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2197" y="1836516"/>
            <a:ext cx="4173279" cy="3184968"/>
          </a:xfrm>
        </p:spPr>
        <p:txBody>
          <a:bodyPr/>
          <a:lstStyle/>
          <a:p>
            <a:pPr marL="0" indent="0" algn="ctr">
              <a:buNone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сказок есть такие, которые написали писатели и поэты. Они называются «литературными сказками».</a:t>
            </a:r>
          </a:p>
        </p:txBody>
      </p:sp>
    </p:spTree>
    <p:extLst>
      <p:ext uri="{BB962C8B-B14F-4D97-AF65-F5344CB8AC3E}">
        <p14:creationId xmlns:p14="http://schemas.microsoft.com/office/powerpoint/2010/main" val="286001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7F32A63-85FF-6C4D-8C86-A86A3EEC1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E6F12-27FF-ED41-89A4-E5F1F980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74" y="730250"/>
            <a:ext cx="8797556" cy="1325563"/>
          </a:xfrm>
        </p:spPr>
        <p:txBody>
          <a:bodyPr>
            <a:normAutofit/>
          </a:bodyPr>
          <a:lstStyle/>
          <a:p>
            <a:pPr algn="ctr"/>
            <a:r>
              <a:rPr 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Вспомните, чем сказки отличаются от других литературных жанров?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8D7946-25E2-CA4B-AC5A-8874B4B28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907" y="2055813"/>
            <a:ext cx="62997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 сказках есть волшебство, животные разговаривают, герои произносят «заклинания» или сказочные слова.</a:t>
            </a:r>
          </a:p>
          <a:p>
            <a:pPr marL="0" indent="0">
              <a:buNone/>
            </a:pP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сказку слушать всегда интересно и звучит она красиво, как песня.</a:t>
            </a:r>
          </a:p>
          <a:p>
            <a:pPr marL="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интересны и поучительны.</a:t>
            </a:r>
          </a:p>
          <a:p>
            <a:pPr marL="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 них прославляются добрые, смелые люди и высмеиваются жадные, трусливые и злые.</a:t>
            </a:r>
          </a:p>
        </p:txBody>
      </p:sp>
    </p:spTree>
    <p:extLst>
      <p:ext uri="{BB962C8B-B14F-4D97-AF65-F5344CB8AC3E}">
        <p14:creationId xmlns:p14="http://schemas.microsoft.com/office/powerpoint/2010/main" val="70245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4">
            <a:extLst>
              <a:ext uri="{FF2B5EF4-FFF2-40B4-BE49-F238E27FC236}">
                <a16:creationId xmlns:a16="http://schemas.microsoft.com/office/drawing/2014/main" id="{EE0F466E-5728-7B42-B0A8-BDDF1ACD7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F0C05-6CC5-154E-969C-A7D00909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244" y="1229020"/>
            <a:ext cx="5386277" cy="1325563"/>
          </a:xfrm>
        </p:spPr>
        <p:txBody>
          <a:bodyPr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А какая твоя любимая сказка?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0D563B-F0F6-604B-BE04-40B1418F5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073" y="4284404"/>
            <a:ext cx="4225556" cy="19090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Нарисуйте свою любимую сказку и сказочного героя.</a:t>
            </a:r>
          </a:p>
        </p:txBody>
      </p:sp>
    </p:spTree>
    <p:extLst>
      <p:ext uri="{BB962C8B-B14F-4D97-AF65-F5344CB8AC3E}">
        <p14:creationId xmlns:p14="http://schemas.microsoft.com/office/powerpoint/2010/main" val="212579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7EA9ABB-DCC9-E94D-BC50-7997A5ADF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CDBDD-A010-0640-B915-AA6D978F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0" y="1760649"/>
            <a:ext cx="6578010" cy="2120235"/>
          </a:xfrm>
        </p:spPr>
        <p:txBody>
          <a:bodyPr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Присылайте фото своих работ!!!</a:t>
            </a:r>
          </a:p>
        </p:txBody>
      </p:sp>
    </p:spTree>
    <p:extLst>
      <p:ext uri="{BB962C8B-B14F-4D97-AF65-F5344CB8AC3E}">
        <p14:creationId xmlns:p14="http://schemas.microsoft.com/office/powerpoint/2010/main" val="42485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Рисование «Моя любимая сказка»</vt:lpstr>
      <vt:lpstr>Знаете ли вы, что такое «литература»?</vt:lpstr>
      <vt:lpstr>Как называются сказки, сочиненные народом?  </vt:lpstr>
      <vt:lpstr>Презентация PowerPoint</vt:lpstr>
      <vt:lpstr>Вспомните, чем сказки отличаются от других литературных жанров?</vt:lpstr>
      <vt:lpstr>А какая твоя любимая сказка?</vt:lpstr>
      <vt:lpstr>Присылайте фото своих работ!!!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«Моя любимая сказка»</dc:title>
  <cp:lastModifiedBy>leonteva.anna82@gmail.com</cp:lastModifiedBy>
  <cp:revision>3</cp:revision>
  <dcterms:modified xsi:type="dcterms:W3CDTF">2020-04-20T21:26:31Z</dcterms:modified>
</cp:coreProperties>
</file>