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77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276872"/>
            <a:ext cx="7772400" cy="2664296"/>
          </a:xfrm>
        </p:spPr>
        <p:txBody>
          <a:bodyPr>
            <a:normAutofit/>
          </a:bodyPr>
          <a:lstStyle/>
          <a:p>
            <a:r>
              <a:rPr lang="ru-RU" dirty="0" smtClean="0"/>
              <a:t>Проект: </a:t>
            </a:r>
            <a:br>
              <a:rPr lang="ru-RU" dirty="0" smtClean="0"/>
            </a:br>
            <a:r>
              <a:rPr lang="ru-RU" dirty="0" smtClean="0"/>
              <a:t>«Мы вместе </a:t>
            </a:r>
            <a:br>
              <a:rPr lang="ru-RU" dirty="0" smtClean="0"/>
            </a:br>
            <a:r>
              <a:rPr lang="ru-RU" dirty="0" smtClean="0"/>
              <a:t>ради детей»</a:t>
            </a:r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547664" y="486916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rgbClr val="FF0000"/>
                </a:solidFill>
              </a:rPr>
              <a:t>Выполнили воспитатели 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средней группы «Земляничка» </a:t>
            </a:r>
          </a:p>
          <a:p>
            <a:r>
              <a:rPr lang="ru-RU" sz="2400" dirty="0" err="1" smtClean="0">
                <a:solidFill>
                  <a:srgbClr val="FF0000"/>
                </a:solidFill>
              </a:rPr>
              <a:t>Куличкина</a:t>
            </a:r>
            <a:r>
              <a:rPr lang="ru-RU" sz="2400" dirty="0" smtClean="0">
                <a:solidFill>
                  <a:srgbClr val="FF0000"/>
                </a:solidFill>
              </a:rPr>
              <a:t> С.И. и </a:t>
            </a:r>
            <a:r>
              <a:rPr lang="ru-RU" sz="2400" dirty="0" err="1" smtClean="0">
                <a:solidFill>
                  <a:srgbClr val="FF0000"/>
                </a:solidFill>
              </a:rPr>
              <a:t>Хоружая</a:t>
            </a:r>
            <a:r>
              <a:rPr lang="ru-RU" sz="2400" dirty="0" smtClean="0">
                <a:solidFill>
                  <a:srgbClr val="FF0000"/>
                </a:solidFill>
              </a:rPr>
              <a:t> А.С.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371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7857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Краткая характеристика</a:t>
            </a:r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51520" y="1700808"/>
            <a:ext cx="7865020" cy="36433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latin typeface="Comic Sans MS" pitchFamily="66" charset="0"/>
              </a:rPr>
              <a:t>Тип проекта: практико-ориентированный и информационно-просветительский</a:t>
            </a:r>
          </a:p>
          <a:p>
            <a:pPr marL="0" indent="0">
              <a:buNone/>
            </a:pPr>
            <a:r>
              <a:rPr lang="ru-RU" dirty="0" smtClean="0">
                <a:latin typeface="Comic Sans MS" pitchFamily="66" charset="0"/>
              </a:rPr>
              <a:t>Вид проекта : долгосрочный </a:t>
            </a:r>
          </a:p>
          <a:p>
            <a:pPr marL="0" indent="0">
              <a:buNone/>
            </a:pPr>
            <a:r>
              <a:rPr lang="ru-RU" dirty="0" smtClean="0">
                <a:latin typeface="Comic Sans MS" pitchFamily="66" charset="0"/>
              </a:rPr>
              <a:t>Сроки реализации проекта: сентябрь 2024 – май 2025</a:t>
            </a:r>
            <a:endParaRPr lang="ru-RU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895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7857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" y="11266"/>
            <a:ext cx="8229600" cy="1143000"/>
          </a:xfrm>
        </p:spPr>
        <p:txBody>
          <a:bodyPr/>
          <a:lstStyle/>
          <a:p>
            <a:r>
              <a:rPr lang="ru-RU" dirty="0" smtClean="0"/>
              <a:t>Цель и задачи проекта</a:t>
            </a:r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4389" y="836712"/>
            <a:ext cx="8814173" cy="633670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b="1" dirty="0" smtClean="0">
                <a:latin typeface="Comic Sans MS" pitchFamily="66" charset="0"/>
              </a:rPr>
              <a:t>Цель проекта:  </a:t>
            </a:r>
            <a:r>
              <a:rPr lang="ru-RU" sz="2000" dirty="0" smtClean="0">
                <a:latin typeface="Comic Sans MS" pitchFamily="66" charset="0"/>
              </a:rPr>
              <a:t>создание условий для сплочения родительского коллектива и формирования партнерских отношений между участниками образовательного процесса.</a:t>
            </a:r>
          </a:p>
          <a:p>
            <a:pPr marL="0" indent="0" algn="just">
              <a:buNone/>
            </a:pPr>
            <a:r>
              <a:rPr lang="ru-RU" sz="2000" b="1" dirty="0" smtClean="0">
                <a:latin typeface="Comic Sans MS" pitchFamily="66" charset="0"/>
              </a:rPr>
              <a:t>Задачи:</a:t>
            </a:r>
          </a:p>
          <a:p>
            <a:pPr marL="0" indent="0" algn="just">
              <a:buNone/>
            </a:pPr>
            <a:r>
              <a:rPr lang="ru-RU" sz="2000" dirty="0" smtClean="0">
                <a:latin typeface="Comic Sans MS" pitchFamily="66" charset="0"/>
              </a:rPr>
              <a:t>1.Установить доверительные отношения, найти индивидуальный подход к семьям воспитанников</a:t>
            </a:r>
          </a:p>
          <a:p>
            <a:pPr marL="0" indent="0" algn="just">
              <a:buNone/>
            </a:pPr>
            <a:r>
              <a:rPr lang="ru-RU" sz="2000" dirty="0" smtClean="0">
                <a:latin typeface="Comic Sans MS" pitchFamily="66" charset="0"/>
              </a:rPr>
              <a:t>2.Вовлекать родителей в образовательное пространство посредством ненавязчивых нетрадиционных и современных форм работы, заинтересовать новыми подходами к совместной деятельность</a:t>
            </a:r>
          </a:p>
          <a:p>
            <a:pPr marL="0" indent="0" algn="just">
              <a:buNone/>
            </a:pPr>
            <a:r>
              <a:rPr lang="ru-RU" sz="2000" dirty="0" smtClean="0">
                <a:latin typeface="Comic Sans MS" pitchFamily="66" charset="0"/>
              </a:rPr>
              <a:t>3.Развивать межличностные отношения между родителями, педагогами и детьми</a:t>
            </a:r>
          </a:p>
          <a:p>
            <a:pPr marL="0" indent="0" algn="just">
              <a:buNone/>
            </a:pPr>
            <a:r>
              <a:rPr lang="ru-RU" sz="2000" dirty="0" smtClean="0">
                <a:latin typeface="Comic Sans MS" pitchFamily="66" charset="0"/>
              </a:rPr>
              <a:t>4.Повышать и содействовать общей культуры семьи и психолого-педагогической компетентности родителей</a:t>
            </a:r>
          </a:p>
          <a:p>
            <a:pPr marL="0" indent="0" algn="just">
              <a:buNone/>
            </a:pPr>
            <a:r>
              <a:rPr lang="ru-RU" sz="2000" dirty="0" smtClean="0">
                <a:latin typeface="Comic Sans MS" pitchFamily="66" charset="0"/>
              </a:rPr>
              <a:t>5.Оказывать практическую и теоретическую помощь родителям воспитанников, и обратную посильную помощь педагогам</a:t>
            </a:r>
          </a:p>
          <a:p>
            <a:pPr marL="0" indent="0">
              <a:buNone/>
            </a:pPr>
            <a:endParaRPr lang="ru-RU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240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7857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Участвовали в акциях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82064"/>
            <a:ext cx="2843808" cy="21328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667904"/>
            <a:ext cx="2843808" cy="21328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640" y="1282064"/>
            <a:ext cx="2843808" cy="21328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43" y="3640761"/>
            <a:ext cx="2019196" cy="268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940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7857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Собирали все необходимое для активного образовательного процесса и оказывали посильную помощь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3504930" cy="26369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16832"/>
            <a:ext cx="3504930" cy="26369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553744"/>
            <a:ext cx="2808312" cy="187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913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4266813"/>
            <a:ext cx="3168352" cy="2592287"/>
          </a:xfrm>
        </p:spPr>
        <p:txBody>
          <a:bodyPr/>
          <a:lstStyle/>
          <a:p>
            <a:r>
              <a:rPr lang="ru-RU" dirty="0" smtClean="0"/>
              <a:t>Делали совместные задания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41299"/>
            <a:ext cx="2376264" cy="315666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066"/>
            <a:ext cx="3312368" cy="24920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3" y="3688975"/>
            <a:ext cx="2277160" cy="30250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536" y="116632"/>
            <a:ext cx="3254193" cy="24482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782" y="2329345"/>
            <a:ext cx="3122083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068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7857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Активно изучали ПДД</a:t>
            </a:r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51520" y="1700808"/>
            <a:ext cx="7865020" cy="36433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ru-RU" dirty="0">
              <a:latin typeface="Comic Sans MS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61" y="2131170"/>
            <a:ext cx="2364451" cy="31409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201" y="2131170"/>
            <a:ext cx="2364451" cy="31409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7" y="2131170"/>
            <a:ext cx="2304256" cy="306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217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7857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Весело участвовали в совместных мероприятиях</a:t>
            </a:r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51520" y="1700808"/>
            <a:ext cx="7865020" cy="36433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ru-RU" dirty="0">
              <a:latin typeface="Comic Sans MS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2868368" cy="21602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484784"/>
            <a:ext cx="2871348" cy="21602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92" y="3789040"/>
            <a:ext cx="2871347" cy="21602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791388"/>
            <a:ext cx="3238102" cy="215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132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7857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563" y="2376889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Спасибо </a:t>
            </a:r>
            <a:r>
              <a:rPr lang="ru-RU" smtClean="0"/>
              <a:t>за внимание</a:t>
            </a:r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51520" y="1700808"/>
            <a:ext cx="7865020" cy="36433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ru-RU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6015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150</Words>
  <Application>Microsoft Office PowerPoint</Application>
  <PresentationFormat>Экран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Проект:  «Мы вместе  ради детей»</vt:lpstr>
      <vt:lpstr>Краткая характеристика</vt:lpstr>
      <vt:lpstr>Цель и задачи проекта</vt:lpstr>
      <vt:lpstr>Участвовали в акциях</vt:lpstr>
      <vt:lpstr>Собирали все необходимое для активного образовательного процесса и оказывали посильную помощь</vt:lpstr>
      <vt:lpstr>Делали совместные задания</vt:lpstr>
      <vt:lpstr>Активно изучали ПДД</vt:lpstr>
      <vt:lpstr>Весело участвовали в совместных мероприятиях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Проект:  «Мы вместе  ради детей»</dc:title>
  <dc:creator>ок</dc:creator>
  <cp:lastModifiedBy>ок</cp:lastModifiedBy>
  <cp:revision>8</cp:revision>
  <dcterms:created xsi:type="dcterms:W3CDTF">2025-06-01T20:24:33Z</dcterms:created>
  <dcterms:modified xsi:type="dcterms:W3CDTF">2025-06-02T16:28:31Z</dcterms:modified>
</cp:coreProperties>
</file>