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" y="21266"/>
            <a:ext cx="9130109" cy="6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Проект во второй младшей группе</a:t>
            </a:r>
            <a:r>
              <a:rPr lang="ru-RU" sz="1800" u="sng" dirty="0">
                <a:ea typeface="Calibri"/>
                <a:cs typeface="Times New Roman"/>
              </a:rPr>
              <a:t/>
            </a:r>
            <a:br>
              <a:rPr lang="ru-RU" sz="1800" u="sng" dirty="0">
                <a:ea typeface="Calibri"/>
                <a:cs typeface="Times New Roman"/>
              </a:rPr>
            </a:br>
            <a:r>
              <a:rPr lang="ru-RU" u="sng" dirty="0">
                <a:latin typeface="Times New Roman"/>
                <a:ea typeface="Calibri"/>
                <a:cs typeface="Times New Roman"/>
              </a:rPr>
              <a:t>на тему: «Азбука Безопасности, чтобы не было беды»</a:t>
            </a:r>
            <a:r>
              <a:rPr lang="ru-RU" sz="1800" u="sng" dirty="0">
                <a:ea typeface="Calibri"/>
                <a:cs typeface="Times New Roman"/>
              </a:rPr>
              <a:t/>
            </a:r>
            <a:br>
              <a:rPr lang="ru-RU" sz="1800" u="sng" dirty="0">
                <a:ea typeface="Calibri"/>
                <a:cs typeface="Times New Roman"/>
              </a:rPr>
            </a:b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8544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9 группы: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Е.А.,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Куличкина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755412"/>
            <a:ext cx="798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233»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 по ПДД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2063"/>
            <a:ext cx="1236461" cy="27420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80" y="1340768"/>
            <a:ext cx="1223517" cy="2713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83398"/>
            <a:ext cx="4283528" cy="1934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76" y="2348880"/>
            <a:ext cx="4746904" cy="2143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750734"/>
            <a:ext cx="4355865" cy="19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" y="21266"/>
            <a:ext cx="9130109" cy="6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 ЭТАП: ПОДВЕДЕНИЕ ИТОГОВ ПРОЕКТА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ценность проекта: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 детей значительно повысился интерес и желание заниматься гимнастикой,   физкультурой, принимать участие в закаливающих процедурах.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ценность проекта: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 детей повысились знания о значимости безопасного поведения.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Расширилось представление о работе МЧС, полиции и скорой помощи.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проектной деятельности в данном направлении: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интереса к безопасному поведению в различных ситуациях необходимо продолжать систематическую работу по указанной теме через создание и реализацию новых совместных с родителями проектов с использованием интегрированного подхода в этом направлении.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1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" y="21266"/>
            <a:ext cx="9130109" cy="6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Тип проекта: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познавательно-игровой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по характеру координации: открытый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по количеству участников: групповой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Срок проекта: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долгосрочный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Сроки реализации: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11.09.2023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20.05.2024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Участники проекта дети, воспитатели и родители.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0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" y="21266"/>
            <a:ext cx="9130109" cy="6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младших дошкольников элементарные представления об основах безопасности жизнедеятельности;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ребенка культуры безопасного поведения в различных ситуациях.</a:t>
            </a: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на основе педагогического сотрудничества и совместной деятельности.</a:t>
            </a:r>
          </a:p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правилами безопасного поведения дома, на дороге, отдыхе;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дошкольников представление об опасных для жизни и здоровья предметах, которые встречаются в быту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наблюдательность, память, инстинкт самосохранения, осторожность и сосредоточенность;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 и окружающей действительности;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родителей к данному вопросу и участию в проектной деятельности.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компетентность родителей в вопросах безопасности детей в окружающей жизни.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подготовке  атрибутов.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" y="21266"/>
            <a:ext cx="9130109" cy="6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безопасности жизни детей очень важна, так как именно она вызывает беспокойство за самых беззащитных граждан – маленьких детей.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жизнедеятельности напрямую связана со всеми сторонами жизни человека, со всеми аспектами человеческого бытия, находит проявление в хозяйственной, трудовой, нравственной, экологической и других сферах жизни. Дошкольный возраст – это важнейший период, когда формируется человеческая личность. Определить, правильно или неправильно ведёт себя человек в тех или иных обстоятельствах очень сложно. Тем не менее, необходимо выделить такие правила поведения, которые дети должны выполнять неукоснительно, так как от этого зависит их здоровье и безопасность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" y="21266"/>
            <a:ext cx="9130109" cy="6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45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ЭТАП: ПОДГОТОВИТЕЛЬНЫЙ (РАЗРАБОТКА ПРОЕКТА)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Совместная и самостоятельная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" y="21266"/>
            <a:ext cx="9130109" cy="6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 ЭТАП: основной (практический):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ПЛАНИРОВАНИЕ, РЕАЛИЗАЦИЯ ПРОЕКТА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45" y="2348880"/>
            <a:ext cx="8229600" cy="4824536"/>
          </a:xfrm>
        </p:spPr>
        <p:txBody>
          <a:bodyPr>
            <a:normAutofit/>
          </a:bodyPr>
          <a:lstStyle/>
          <a:p>
            <a:pPr lvl="0">
              <a:lnSpc>
                <a:spcPts val="147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Тематические беседы с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детьми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70"/>
              </a:lnSpc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Ознакомление с художественной 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итературой.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образовательная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0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детьми</a:t>
            </a:r>
            <a:br>
              <a:rPr lang="ru-RU" dirty="0" smtClean="0"/>
            </a:br>
            <a:r>
              <a:rPr lang="ru-RU" dirty="0" smtClean="0"/>
              <a:t>по пожарной </a:t>
            </a:r>
            <a:br>
              <a:rPr lang="ru-RU" dirty="0" smtClean="0"/>
            </a:br>
            <a:r>
              <a:rPr lang="ru-RU" dirty="0" smtClean="0"/>
              <a:t>безопасности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5" y="116632"/>
            <a:ext cx="2304256" cy="30610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80549"/>
            <a:ext cx="3856118" cy="2902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2204285" cy="2928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52" y="3789040"/>
            <a:ext cx="2201833" cy="2924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6" y="116632"/>
            <a:ext cx="23308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4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детьми по</a:t>
            </a:r>
            <a:r>
              <a:rPr lang="ru-RU" dirty="0"/>
              <a:t> </a:t>
            </a:r>
            <a:r>
              <a:rPr lang="ru-RU" dirty="0" smtClean="0"/>
              <a:t>антитеррористической</a:t>
            </a:r>
            <a:br>
              <a:rPr lang="ru-RU" dirty="0" smtClean="0"/>
            </a:br>
            <a:r>
              <a:rPr lang="ru-RU" dirty="0" smtClean="0"/>
              <a:t>безопасности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03577" cy="422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89" y="3571242"/>
            <a:ext cx="4172744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2" y="188640"/>
            <a:ext cx="1903576" cy="42210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72" y="3349093"/>
            <a:ext cx="2539826" cy="3373939"/>
          </a:xfrm>
        </p:spPr>
      </p:pic>
    </p:spTree>
    <p:extLst>
      <p:ext uri="{BB962C8B-B14F-4D97-AF65-F5344CB8AC3E}">
        <p14:creationId xmlns:p14="http://schemas.microsoft.com/office/powerpoint/2010/main" val="4243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1575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9" y="1497542"/>
            <a:ext cx="3254193" cy="24482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150767"/>
            <a:ext cx="1679827" cy="1263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9688"/>
            <a:ext cx="2009883" cy="2669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9688"/>
            <a:ext cx="2003156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57" y="4049687"/>
            <a:ext cx="1987334" cy="2640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19" y="1403222"/>
            <a:ext cx="1985009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39" y="4040134"/>
            <a:ext cx="2012814" cy="26738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40" y="1547238"/>
            <a:ext cx="3122083" cy="23488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2"/>
            <a:ext cx="1184453" cy="15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409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во второй младшей группе на тему: «Азбука Безопасности, чтобы не было беды» </vt:lpstr>
      <vt:lpstr>Презентация PowerPoint</vt:lpstr>
      <vt:lpstr>Презентация PowerPoint</vt:lpstr>
      <vt:lpstr>Актуальность проекта</vt:lpstr>
      <vt:lpstr>I ЭТАП: ПОДГОТОВИТЕЛЬНЫЙ (РАЗРАБОТКА ПРОЕКТА)</vt:lpstr>
      <vt:lpstr>II ЭТАП: основной (практический): ПЕРСПЕКТИВНОЕ ПЛАНИРОВАНИЕ, РЕАЛИЗАЦИЯ ПРОЕКТА </vt:lpstr>
      <vt:lpstr>Работа с детьми по пожарной  безопасности</vt:lpstr>
      <vt:lpstr>Работа с детьми по антитеррористической безопасности</vt:lpstr>
      <vt:lpstr>Работа с родителями</vt:lpstr>
      <vt:lpstr>Работа с детьми по ПДД</vt:lpstr>
      <vt:lpstr>III ЭТАП: ПОДВЕДЕНИЕ ИТОГОВ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во второй младшей группе на тему: «Азбука Безопасности, чтобы не было беды» </dc:title>
  <dc:creator>User</dc:creator>
  <cp:lastModifiedBy>User</cp:lastModifiedBy>
  <cp:revision>9</cp:revision>
  <dcterms:created xsi:type="dcterms:W3CDTF">2024-05-14T10:27:36Z</dcterms:created>
  <dcterms:modified xsi:type="dcterms:W3CDTF">2024-05-16T11:19:41Z</dcterms:modified>
</cp:coreProperties>
</file>