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144000" cy="68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Проект: «Как мы весело готовились Новый год встречать»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 воспитатели </a:t>
            </a:r>
          </a:p>
          <a:p>
            <a:r>
              <a:rPr lang="ru-RU" dirty="0" smtClean="0"/>
              <a:t>средней группы «Земляничка» </a:t>
            </a:r>
          </a:p>
          <a:p>
            <a:r>
              <a:rPr lang="ru-RU" dirty="0" err="1" smtClean="0"/>
              <a:t>Куличкина</a:t>
            </a:r>
            <a:r>
              <a:rPr lang="ru-RU" dirty="0" smtClean="0"/>
              <a:t> С.И. и </a:t>
            </a:r>
            <a:r>
              <a:rPr lang="ru-RU" dirty="0" err="1" smtClean="0"/>
              <a:t>Хоружая</a:t>
            </a:r>
            <a:r>
              <a:rPr lang="ru-RU" dirty="0" smtClean="0"/>
              <a:t>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22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0" y="0"/>
            <a:ext cx="9120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Краткая характеристика проекта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060848"/>
            <a:ext cx="7000924" cy="364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omic Sans MS" pitchFamily="66" charset="0"/>
              </a:rPr>
              <a:t>Тип проекта: - творческий</a:t>
            </a:r>
          </a:p>
          <a:p>
            <a:r>
              <a:rPr lang="ru-RU" dirty="0" smtClean="0">
                <a:latin typeface="Comic Sans MS" pitchFamily="66" charset="0"/>
              </a:rPr>
              <a:t>Вид проекта : краткосрочный </a:t>
            </a:r>
          </a:p>
          <a:p>
            <a:r>
              <a:rPr lang="ru-RU" dirty="0" smtClean="0">
                <a:latin typeface="Comic Sans MS" pitchFamily="66" charset="0"/>
              </a:rPr>
              <a:t>Сроки реализации проекта: </a:t>
            </a:r>
            <a:r>
              <a:rPr lang="ru-RU" smtClean="0">
                <a:latin typeface="Comic Sans MS" pitchFamily="66" charset="0"/>
              </a:rPr>
              <a:t>ноябрь </a:t>
            </a:r>
            <a:r>
              <a:rPr lang="ru-RU" smtClean="0">
                <a:latin typeface="Comic Sans MS" pitchFamily="66" charset="0"/>
              </a:rPr>
              <a:t>2024 </a:t>
            </a:r>
            <a:r>
              <a:rPr lang="ru-RU" dirty="0" smtClean="0">
                <a:latin typeface="Comic Sans MS" pitchFamily="66" charset="0"/>
              </a:rPr>
              <a:t>– декабрь 2024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6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0" y="0"/>
            <a:ext cx="9120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/>
          <a:lstStyle/>
          <a:p>
            <a:r>
              <a:rPr lang="ru-RU" dirty="0" smtClean="0"/>
              <a:t>Цель и задачи проекта: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642" y="1556792"/>
            <a:ext cx="7992765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latin typeface="Comic Sans MS" pitchFamily="66" charset="0"/>
              </a:rPr>
              <a:t>Цель проекта</a:t>
            </a:r>
            <a:r>
              <a:rPr lang="ru-RU" sz="2400" dirty="0" smtClean="0">
                <a:latin typeface="Comic Sans MS" pitchFamily="66" charset="0"/>
              </a:rPr>
              <a:t>: Создание условий для формирования у детей интереса к традициям празднования Нового года, развитие творческих и коммуникативных навыков.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Comic Sans MS" pitchFamily="66" charset="0"/>
              </a:rPr>
              <a:t>Задачи</a:t>
            </a:r>
            <a:r>
              <a:rPr lang="ru-RU" sz="2400" dirty="0" smtClean="0">
                <a:latin typeface="Comic Sans MS" pitchFamily="66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</a:rPr>
              <a:t>1.Познакомить детей с традициями празднования Нового года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</a:rPr>
              <a:t> 2.развить творческие способности через различные виды деятельности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</a:rPr>
              <a:t>3. Воспитать чувство коллективизма и ответственности</a:t>
            </a:r>
          </a:p>
          <a:p>
            <a:pPr marL="0" indent="0" algn="just">
              <a:buNone/>
            </a:pPr>
            <a:r>
              <a:rPr lang="ru-RU" sz="2400" dirty="0" smtClean="0">
                <a:latin typeface="Comic Sans MS" pitchFamily="66" charset="0"/>
              </a:rPr>
              <a:t>4.Создать праздничное настроение и атмосферу ожидания чуда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2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12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Изучали историю игрушки и украшали елку в группе и делали игрушку своими руками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8" y="2313705"/>
            <a:ext cx="2093421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83765"/>
            <a:ext cx="2088232" cy="2774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30" y="2996952"/>
            <a:ext cx="2437259" cy="32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dirty="0" smtClean="0"/>
              <a:t>Украшали детский сад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4894"/>
            <a:ext cx="2117586" cy="2813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16" y="4477923"/>
            <a:ext cx="2833154" cy="2131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29" y="1628800"/>
            <a:ext cx="2833155" cy="2131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84" y="3760306"/>
            <a:ext cx="2117586" cy="28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25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Украшали елку </a:t>
            </a:r>
            <a:br>
              <a:rPr lang="ru-RU" dirty="0" smtClean="0"/>
            </a:br>
            <a:r>
              <a:rPr lang="ru-RU" dirty="0" smtClean="0"/>
              <a:t>ледяными игрушками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2462556" cy="3271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1380"/>
            <a:ext cx="2869495" cy="3811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2462556" cy="32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7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384"/>
            <a:ext cx="9120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Весело пели и плясали и</a:t>
            </a:r>
            <a:br>
              <a:rPr lang="ru-RU" dirty="0" smtClean="0"/>
            </a:br>
            <a:r>
              <a:rPr lang="ru-RU" dirty="0" smtClean="0"/>
              <a:t> Новый год встречали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408585" cy="42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149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Проект: «Как мы весело готовились Новый год встречать»</vt:lpstr>
      <vt:lpstr>Краткая характеристика проекта</vt:lpstr>
      <vt:lpstr>Цель и задачи проекта:</vt:lpstr>
      <vt:lpstr>Изучали историю игрушки и украшали елку в группе и делали игрушку своими руками</vt:lpstr>
      <vt:lpstr>Украшали детский сад</vt:lpstr>
      <vt:lpstr>Украшали елку  ледяными игрушками</vt:lpstr>
      <vt:lpstr>Весело пели и плясали и  Новый год встречали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«Как мы весело готовились Новый год встречать»</dc:title>
  <dc:creator>ок</dc:creator>
  <cp:lastModifiedBy>ок</cp:lastModifiedBy>
  <cp:revision>6</cp:revision>
  <dcterms:created xsi:type="dcterms:W3CDTF">2025-06-01T19:51:19Z</dcterms:created>
  <dcterms:modified xsi:type="dcterms:W3CDTF">2025-06-02T16:30:20Z</dcterms:modified>
</cp:coreProperties>
</file>