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321" r:id="rId2"/>
    <p:sldId id="294" r:id="rId3"/>
    <p:sldId id="260" r:id="rId4"/>
    <p:sldId id="261" r:id="rId5"/>
    <p:sldId id="299" r:id="rId6"/>
    <p:sldId id="295" r:id="rId7"/>
    <p:sldId id="270" r:id="rId8"/>
    <p:sldId id="262" r:id="rId9"/>
    <p:sldId id="323" r:id="rId10"/>
    <p:sldId id="324" r:id="rId11"/>
    <p:sldId id="325" r:id="rId12"/>
    <p:sldId id="327" r:id="rId13"/>
    <p:sldId id="322" r:id="rId14"/>
    <p:sldId id="301" r:id="rId15"/>
    <p:sldId id="326" r:id="rId16"/>
    <p:sldId id="307" r:id="rId17"/>
    <p:sldId id="30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1" autoAdjust="0"/>
    <p:restoredTop sz="94660"/>
  </p:normalViewPr>
  <p:slideViewPr>
    <p:cSldViewPr>
      <p:cViewPr varScale="1">
        <p:scale>
          <a:sx n="74" d="100"/>
          <a:sy n="74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F6E10-5E40-42D1-B019-3AE2D195174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8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512F8-2574-432F-8D99-C8995405DE7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2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E53AA-9D21-42D8-9F5E-9347E084A7A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0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0D5BD-60AF-43A5-BC80-2C2909653F2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0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E7570-371F-4BAB-BDE8-4740BB9D8B1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98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745B5-9EC1-4D00-8259-343FA5C67DB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5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C9D85-CF4A-4307-9691-09C401C669B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75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6F0A6-C22B-488E-80C6-6FE4D65F83A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97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3E62A-9D1E-426E-A87D-96A6E3FDF57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0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49F253-E017-4443-B51D-6ECF33F9089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0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065D47-84E9-4607-8DC8-542BB39533B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44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5E4758-733D-42FB-A06C-39DB5D45772A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3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6339" name="WordArt 15"/>
          <p:cNvSpPr>
            <a:spLocks noChangeArrowheads="1" noChangeShapeType="1" noTextEdit="1"/>
          </p:cNvSpPr>
          <p:nvPr/>
        </p:nvSpPr>
        <p:spPr bwMode="auto">
          <a:xfrm flipV="1">
            <a:off x="1258888" y="404664"/>
            <a:ext cx="6769100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6505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 kern="10" dirty="0">
              <a:ln w="9525">
                <a:solidFill>
                  <a:srgbClr val="A5002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50021"/>
                  </a:gs>
                  <a:gs pos="50000">
                    <a:srgbClr val="FF9FB1"/>
                  </a:gs>
                  <a:gs pos="100000">
                    <a:srgbClr val="A50021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001C74"/>
                </a:outerShdw>
              </a:effectLst>
              <a:latin typeface="Monotype Corsiva"/>
              <a:cs typeface="Arial" charset="0"/>
            </a:endParaRPr>
          </a:p>
        </p:txBody>
      </p:sp>
      <p:sp>
        <p:nvSpPr>
          <p:cNvPr id="2051" name="Rectangle 20"/>
          <p:cNvSpPr>
            <a:spLocks noChangeArrowheads="1"/>
          </p:cNvSpPr>
          <p:nvPr/>
        </p:nvSpPr>
        <p:spPr bwMode="auto">
          <a:xfrm>
            <a:off x="2360918" y="4149080"/>
            <a:ext cx="4249042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Воспитатели: </a:t>
            </a:r>
            <a:endParaRPr lang="ru-RU" dirty="0">
              <a:solidFill>
                <a:srgbClr val="002060"/>
              </a:solidFill>
              <a:latin typeface="Comic Sans MS" pitchFamily="66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Куличкина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 Светлана Игоревна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Михеева Елена Александровна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728700"/>
            <a:ext cx="7128396" cy="193899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6009"/>
                </a:solidFill>
                <a:latin typeface="Comic Sans MS" pitchFamily="66" charset="0"/>
              </a:rPr>
              <a:t>Внимание, дорога!</a:t>
            </a:r>
            <a:endParaRPr lang="ru-RU" sz="6000" b="1" dirty="0">
              <a:solidFill>
                <a:srgbClr val="00600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33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3528392" cy="2866330"/>
          </a:xfrm>
        </p:spPr>
        <p:txBody>
          <a:bodyPr/>
          <a:lstStyle/>
          <a:p>
            <a:r>
              <a:rPr lang="ru-RU" dirty="0" smtClean="0"/>
              <a:t>Экскурсии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2632639" cy="35116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88639"/>
            <a:ext cx="2678744" cy="35731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274900"/>
            <a:ext cx="4491409" cy="336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5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3636"/>
            <a:ext cx="4232952" cy="56439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20688"/>
            <a:ext cx="4252376" cy="566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9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«Засветись»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4468588" cy="33409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5" y="2204864"/>
            <a:ext cx="3207897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2460273" cy="29523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268760"/>
            <a:ext cx="2283718" cy="30449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636912"/>
            <a:ext cx="2715766" cy="362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4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229600" cy="85725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Создание родительского патруля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6995120" cy="4840303"/>
          </a:xfrm>
        </p:spPr>
        <p:txBody>
          <a:bodyPr/>
          <a:lstStyle/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  <a:p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2643758" cy="35250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052734"/>
            <a:ext cx="2643758" cy="35250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340" y="2187591"/>
            <a:ext cx="3489852" cy="4653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" y="0"/>
            <a:ext cx="339447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624" y="0"/>
            <a:ext cx="3435846" cy="4581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596684"/>
            <a:ext cx="3165816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5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171400"/>
            <a:ext cx="6347713" cy="1320800"/>
          </a:xfrm>
        </p:spPr>
        <p:txBody>
          <a:bodyPr>
            <a:normAutofit/>
          </a:bodyPr>
          <a:lstStyle/>
          <a:p>
            <a:r>
              <a:rPr lang="ru-RU" dirty="0" smtClean="0"/>
              <a:t>Результат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9512" y="908720"/>
            <a:ext cx="8363272" cy="4497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Использование данного проекта способствует более глубокому усвоению детьми правил дорожного движения, закреплению знаний и умений, формированию осознанного отношения к их соблюдению, развитие чувство контроля, самоконтроля, ответственности и предпосылок готовности отвечать за свои поступки. Дети ориентированы в том, что машины движутся по проезжей части улицы, а пешеходы по тротуару. Знают о назначении светофора. Хорошо ориентируются в пространстве справа, слева, вперёд, назад, вверх, вниз. Имеют представление о видах транспорта, об особенностях их передвижения. Знают, какие правила безопасного поведения необходимо соблюдать на дороге. Дети знают, в каком городе живут и какой у них адрес, безопасный путь от детского сада домой. Ориентированы в том, что на дорогах расположено много дорожных знаков. Знают,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называют </a:t>
            </a:r>
            <a:r>
              <a:rPr lang="ru-RU" dirty="0"/>
              <a:t>и объясняют назначение этих знаков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6632"/>
            <a:ext cx="4252765" cy="28778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396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423" y="420460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Актуальность проекта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166843"/>
            <a:ext cx="66967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Ежегодно на дорогах городов нашей страны совершаются сотни</a:t>
            </a:r>
          </a:p>
          <a:p>
            <a:pPr algn="just"/>
            <a:r>
              <a:rPr lang="ru-RU" sz="2000" dirty="0"/>
              <a:t>дорожно-транспортных происшествий, в результате которых десятки детей погибают, сотни получают ранения и травмы.</a:t>
            </a:r>
          </a:p>
          <a:p>
            <a:pPr algn="just"/>
            <a:r>
              <a:rPr lang="ru-RU" sz="2000" dirty="0"/>
              <a:t>Именно поэтому дорожно-транспортный травматизм остается</a:t>
            </a:r>
          </a:p>
          <a:p>
            <a:pPr algn="just"/>
            <a:r>
              <a:rPr lang="ru-RU" sz="2000" dirty="0"/>
              <a:t>приоритетной проблемой общества, требующей решения, при всеобщем участии и самыми эффективными методами.</a:t>
            </a:r>
          </a:p>
          <a:p>
            <a:pPr algn="just"/>
            <a:r>
              <a:rPr lang="ru-RU" sz="2000" dirty="0" smtClean="0"/>
              <a:t>   Дошкольник </a:t>
            </a:r>
            <a:r>
              <a:rPr lang="ru-RU" sz="2000" dirty="0"/>
              <a:t>не умеет управлять своим поведением, </a:t>
            </a:r>
            <a:r>
              <a:rPr lang="ru-RU" sz="2000" dirty="0" smtClean="0"/>
              <a:t>       </a:t>
            </a:r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        поэтому </a:t>
            </a:r>
            <a:r>
              <a:rPr lang="ru-RU" sz="2000" dirty="0"/>
              <a:t>изучение и доведение до автоматизма </a:t>
            </a:r>
            <a:r>
              <a:rPr lang="ru-RU" sz="2000" dirty="0" smtClean="0"/>
              <a:t>        </a:t>
            </a:r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           ПДД</a:t>
            </a:r>
            <a:r>
              <a:rPr lang="ru-RU" sz="2000" dirty="0"/>
              <a:t>, является одной из главных задач на </a:t>
            </a:r>
            <a:r>
              <a:rPr lang="ru-RU" sz="2000" dirty="0" smtClean="0"/>
              <a:t>    </a:t>
            </a:r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               сегодняшний </a:t>
            </a:r>
            <a:r>
              <a:rPr lang="ru-RU" sz="2000" dirty="0"/>
              <a:t>день, а способствовать этому </a:t>
            </a:r>
            <a:r>
              <a:rPr lang="ru-RU" sz="2000" dirty="0" smtClean="0"/>
              <a:t> </a:t>
            </a:r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                 будет </a:t>
            </a:r>
            <a:r>
              <a:rPr lang="ru-RU" sz="2000" dirty="0"/>
              <a:t>работа над данным проектом.</a:t>
            </a:r>
          </a:p>
        </p:txBody>
      </p:sp>
    </p:spTree>
    <p:extLst>
      <p:ext uri="{BB962C8B-B14F-4D97-AF65-F5344CB8AC3E}">
        <p14:creationId xmlns:p14="http://schemas.microsoft.com/office/powerpoint/2010/main" val="407295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5" y="0"/>
            <a:ext cx="9144000" cy="6853968"/>
          </a:xfrm>
          <a:prstGeom prst="rect">
            <a:avLst/>
          </a:prstGeom>
        </p:spPr>
      </p:pic>
      <p:sp>
        <p:nvSpPr>
          <p:cNvPr id="3074" name="Text Box 57"/>
          <p:cNvSpPr txBox="1">
            <a:spLocks noChangeArrowheads="1"/>
          </p:cNvSpPr>
          <p:nvPr/>
        </p:nvSpPr>
        <p:spPr bwMode="auto">
          <a:xfrm>
            <a:off x="0" y="476672"/>
            <a:ext cx="86423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Цель проекта</a:t>
            </a:r>
            <a:endParaRPr lang="ru-RU" sz="4800" b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075" name="Rectangle 59"/>
          <p:cNvSpPr>
            <a:spLocks noChangeArrowheads="1"/>
          </p:cNvSpPr>
          <p:nvPr/>
        </p:nvSpPr>
        <p:spPr bwMode="auto">
          <a:xfrm>
            <a:off x="395288" y="1557338"/>
            <a:ext cx="8353425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i="1">
              <a:solidFill>
                <a:srgbClr val="000000"/>
              </a:solidFill>
              <a:latin typeface="Sylfaen" pitchFamily="18" charset="0"/>
              <a:cs typeface="Arial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259632" y="1139812"/>
            <a:ext cx="7000924" cy="3643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3650" y="1139812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Формирование </a:t>
            </a:r>
            <a:r>
              <a:rPr lang="ru-RU" sz="3600" dirty="0"/>
              <a:t>у детей навыков безопасного поведения на дорогах.</a:t>
            </a:r>
          </a:p>
          <a:p>
            <a:r>
              <a:rPr lang="ru-RU" sz="3600" dirty="0" smtClean="0"/>
              <a:t>Создание </a:t>
            </a:r>
            <a:r>
              <a:rPr lang="ru-RU" sz="3600" dirty="0"/>
              <a:t>в группе максимально эффективных условий для </a:t>
            </a:r>
            <a:endParaRPr lang="ru-RU" sz="3600" dirty="0" smtClean="0"/>
          </a:p>
          <a:p>
            <a:r>
              <a:rPr lang="ru-RU" sz="3600" dirty="0" smtClean="0"/>
              <a:t>организации </a:t>
            </a:r>
            <a:r>
              <a:rPr lang="ru-RU" sz="3600" dirty="0"/>
              <a:t>работы по </a:t>
            </a:r>
            <a:endParaRPr lang="ru-RU" sz="3600" dirty="0" smtClean="0"/>
          </a:p>
          <a:p>
            <a:r>
              <a:rPr lang="ru-RU" sz="3600" dirty="0"/>
              <a:t> </a:t>
            </a:r>
            <a:r>
              <a:rPr lang="ru-RU" sz="3600" dirty="0" smtClean="0"/>
              <a:t>        формированию </a:t>
            </a:r>
            <a:r>
              <a:rPr lang="ru-RU" sz="3600" dirty="0"/>
              <a:t>у детей навыков </a:t>
            </a:r>
            <a:r>
              <a:rPr lang="ru-RU" sz="3600" dirty="0" smtClean="0"/>
              <a:t> 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          правильного </a:t>
            </a:r>
            <a:r>
              <a:rPr lang="ru-RU" sz="3600" dirty="0"/>
              <a:t>поведения на </a:t>
            </a:r>
            <a:r>
              <a:rPr lang="ru-RU" sz="3600" dirty="0" smtClean="0"/>
              <a:t> 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                дороге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543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3074" name="Text Box 57"/>
          <p:cNvSpPr txBox="1">
            <a:spLocks noChangeArrowheads="1"/>
          </p:cNvSpPr>
          <p:nvPr/>
        </p:nvSpPr>
        <p:spPr bwMode="auto">
          <a:xfrm>
            <a:off x="0" y="548680"/>
            <a:ext cx="86423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Задачи</a:t>
            </a:r>
            <a:endParaRPr lang="ru-RU" sz="4800" b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075" name="Rectangle 59"/>
          <p:cNvSpPr>
            <a:spLocks noChangeArrowheads="1"/>
          </p:cNvSpPr>
          <p:nvPr/>
        </p:nvSpPr>
        <p:spPr bwMode="auto">
          <a:xfrm>
            <a:off x="395288" y="1557338"/>
            <a:ext cx="8353425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3200" i="1" dirty="0">
              <a:solidFill>
                <a:srgbClr val="000000"/>
              </a:solidFill>
              <a:latin typeface="Sylfaen" pitchFamily="18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1247" y="1487354"/>
            <a:ext cx="7272808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latin typeface="Calibri"/>
              <a:ea typeface="Times New Roman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</a:pPr>
            <a:endParaRPr lang="ru-RU" sz="1400" dirty="0">
              <a:solidFill>
                <a:srgbClr val="00206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9858" y="1196752"/>
            <a:ext cx="75608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Образовательные:</a:t>
            </a:r>
          </a:p>
          <a:p>
            <a:r>
              <a:rPr lang="ru-RU" dirty="0"/>
              <a:t>- познакомить детей с правилами дорожного движения, строением улицы, дорожными знаками;</a:t>
            </a:r>
          </a:p>
          <a:p>
            <a:r>
              <a:rPr lang="ru-RU" dirty="0"/>
              <a:t>- сформировать представления о назначении светофора и его сигналах;</a:t>
            </a:r>
          </a:p>
          <a:p>
            <a:r>
              <a:rPr lang="ru-RU" dirty="0"/>
              <a:t>- научить детей предвидеть опасное событие, уметь, по возможности, его избегать, а при необходимости действовать.</a:t>
            </a:r>
          </a:p>
          <a:p>
            <a:r>
              <a:rPr lang="ru-RU" b="1" dirty="0"/>
              <a:t>Развивающие:</a:t>
            </a:r>
          </a:p>
          <a:p>
            <a:r>
              <a:rPr lang="ru-RU" dirty="0"/>
              <a:t>- развивать осторожность, внимательность, самостоятельность, ответственность и осмотрительность на дороге;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стимулировать </a:t>
            </a:r>
            <a:r>
              <a:rPr lang="ru-RU" dirty="0"/>
              <a:t>познавательную активность, способствовать развитию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коммуникативных </a:t>
            </a:r>
            <a:r>
              <a:rPr lang="ru-RU" dirty="0"/>
              <a:t>навыков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                - </a:t>
            </a:r>
            <a:r>
              <a:rPr lang="ru-RU" dirty="0"/>
              <a:t>способствовать развитию речи детей, пополнению активного и </a:t>
            </a:r>
            <a:r>
              <a:rPr lang="ru-RU" dirty="0" smtClean="0"/>
              <a:t>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пассивного </a:t>
            </a:r>
            <a:r>
              <a:rPr lang="ru-RU" dirty="0"/>
              <a:t>словаря детей в процессе работы над проектом;</a:t>
            </a:r>
          </a:p>
          <a:p>
            <a:r>
              <a:rPr lang="ru-RU" dirty="0" smtClean="0"/>
              <a:t>                         - </a:t>
            </a:r>
            <a:r>
              <a:rPr lang="ru-RU" dirty="0"/>
              <a:t>развивать связную речь.</a:t>
            </a:r>
          </a:p>
          <a:p>
            <a:r>
              <a:rPr lang="ru-RU" dirty="0" smtClean="0"/>
              <a:t>                           </a:t>
            </a:r>
            <a:r>
              <a:rPr lang="ru-RU" b="1" dirty="0" smtClean="0"/>
              <a:t>Воспитательные</a:t>
            </a:r>
            <a:r>
              <a:rPr lang="ru-RU" b="1" dirty="0"/>
              <a:t>:</a:t>
            </a:r>
          </a:p>
          <a:p>
            <a:r>
              <a:rPr lang="ru-RU" dirty="0" smtClean="0"/>
              <a:t>                             - </a:t>
            </a:r>
            <a:r>
              <a:rPr lang="ru-RU" dirty="0"/>
              <a:t>воспитывать навыки личной безопасности и чувство </a:t>
            </a:r>
            <a:r>
              <a:rPr lang="ru-RU" dirty="0" smtClean="0"/>
              <a:t>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самосохранения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543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Паспорт проекта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12776"/>
            <a:ext cx="7000924" cy="364333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Тип проекта: информационно-познавательный, </a:t>
            </a: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практикоориентированный</a:t>
            </a:r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Вид проекта : долгосрочный </a:t>
            </a:r>
          </a:p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Сроки реализации проекта: ноябрь 2021 – </a:t>
            </a:r>
            <a:r>
              <a:rPr lang="ru-RU" dirty="0" smtClean="0">
                <a:latin typeface="Comic Sans MS" pitchFamily="66" charset="0"/>
              </a:rPr>
              <a:t>апрель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2023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82058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kern="1200" dirty="0">
                <a:solidFill>
                  <a:srgbClr val="002060"/>
                </a:solidFill>
                <a:latin typeface="Comic Sans MS" pitchFamily="66" charset="0"/>
              </a:rPr>
              <a:t>Участники проекта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2204864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родители</a:t>
            </a:r>
            <a:endParaRPr lang="ru-RU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1115616" y="4149080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дети</a:t>
            </a:r>
            <a:endParaRPr lang="ru-RU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5940152" y="4576150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п</a:t>
            </a:r>
            <a:r>
              <a:rPr lang="ru-RU" sz="4400" dirty="0" smtClean="0"/>
              <a:t>едагог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6261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88640"/>
            <a:ext cx="9660565" cy="72454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929618" cy="7254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Подготовительный этап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280920" cy="435771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Подбор материала по Правилам дорожного движения (новинки методической и детской литературы, современная познавательно - развивающая информация о ПДД для дошкольников и родителей) Подбор раскрасок по ПДД для дошкольников, необходимого материала, пособий, оборудования, разработка конспектов мероприятий, презентаций; рассматривание рисунков, фотографий о дорожных ситуациях; просмотр видеоматериалов; д/и по ПДД: «Разрезные картинки», «Смоделируй знак»,  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               «Виды транспорта», «Четвертый лишний»; проведение 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                            с детьми бесед по теме ПДД;</a:t>
            </a:r>
            <a:endParaRPr lang="ru-RU" sz="2400" dirty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08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01" y="116632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6470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Практический этап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4562"/>
            <a:ext cx="8377245" cy="5174035"/>
          </a:xfrm>
        </p:spPr>
        <p:txBody>
          <a:bodyPr/>
          <a:lstStyle/>
          <a:p>
            <a:pPr marL="109728" indent="0">
              <a:buNone/>
            </a:pPr>
            <a:endParaRPr lang="ru-RU" sz="24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ru-RU" sz="2400" dirty="0" smtClean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ru-RU" sz="2400" dirty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82" y="980729"/>
            <a:ext cx="4320480" cy="3240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80730"/>
            <a:ext cx="2448272" cy="326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2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Изготовление </a:t>
            </a:r>
            <a:r>
              <a:rPr lang="ru-RU" dirty="0" err="1" smtClean="0"/>
              <a:t>фликеров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56792"/>
            <a:ext cx="4283968" cy="3202936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064" y="3216306"/>
            <a:ext cx="4860936" cy="363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4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3960</TotalTime>
  <Words>514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Актуальность проекта</vt:lpstr>
      <vt:lpstr>Презентация PowerPoint</vt:lpstr>
      <vt:lpstr>Презентация PowerPoint</vt:lpstr>
      <vt:lpstr>Паспорт проекта</vt:lpstr>
      <vt:lpstr>Участники проекта</vt:lpstr>
      <vt:lpstr>Подготовительный этап</vt:lpstr>
      <vt:lpstr>Практический этап</vt:lpstr>
      <vt:lpstr>Изготовление фликеров</vt:lpstr>
      <vt:lpstr>Экскурсии</vt:lpstr>
      <vt:lpstr>Презентация PowerPoint</vt:lpstr>
      <vt:lpstr>Акция «Засветись»</vt:lpstr>
      <vt:lpstr>Работа с родителями</vt:lpstr>
      <vt:lpstr>Создание родительского патруля</vt:lpstr>
      <vt:lpstr>Презентация PowerPoint</vt:lpstr>
      <vt:lpstr>Результат проекта: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- водичка</dc:title>
  <dc:creator>Mr. X</dc:creator>
  <cp:lastModifiedBy>ок</cp:lastModifiedBy>
  <cp:revision>180</cp:revision>
  <dcterms:created xsi:type="dcterms:W3CDTF">2014-10-24T09:47:48Z</dcterms:created>
  <dcterms:modified xsi:type="dcterms:W3CDTF">2023-05-28T20:59:12Z</dcterms:modified>
</cp:coreProperties>
</file>