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61" r:id="rId3"/>
    <p:sldId id="257" r:id="rId4"/>
    <p:sldId id="287" r:id="rId5"/>
    <p:sldId id="262" r:id="rId6"/>
    <p:sldId id="288" r:id="rId7"/>
    <p:sldId id="283" r:id="rId8"/>
    <p:sldId id="280" r:id="rId9"/>
    <p:sldId id="281" r:id="rId10"/>
    <p:sldId id="282" r:id="rId11"/>
    <p:sldId id="284" r:id="rId12"/>
    <p:sldId id="274" r:id="rId13"/>
    <p:sldId id="275" r:id="rId14"/>
    <p:sldId id="277" r:id="rId15"/>
    <p:sldId id="278" r:id="rId16"/>
    <p:sldId id="290" r:id="rId17"/>
    <p:sldId id="293" r:id="rId18"/>
    <p:sldId id="279" r:id="rId19"/>
    <p:sldId id="273" r:id="rId20"/>
    <p:sldId id="276" r:id="rId21"/>
    <p:sldId id="264" r:id="rId22"/>
    <p:sldId id="267" r:id="rId23"/>
    <p:sldId id="272" r:id="rId24"/>
    <p:sldId id="268" r:id="rId25"/>
    <p:sldId id="260" r:id="rId26"/>
    <p:sldId id="29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574A-4E9E-457F-8D40-A9F539F665F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8A1D-9A11-447B-9476-DBFD086ED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34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574A-4E9E-457F-8D40-A9F539F665F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8A1D-9A11-447B-9476-DBFD086ED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3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574A-4E9E-457F-8D40-A9F539F665F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8A1D-9A11-447B-9476-DBFD086ED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09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574A-4E9E-457F-8D40-A9F539F665F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8A1D-9A11-447B-9476-DBFD086ED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361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574A-4E9E-457F-8D40-A9F539F665F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8A1D-9A11-447B-9476-DBFD086ED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90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574A-4E9E-457F-8D40-A9F539F665F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8A1D-9A11-447B-9476-DBFD086ED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646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574A-4E9E-457F-8D40-A9F539F665F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8A1D-9A11-447B-9476-DBFD086ED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683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574A-4E9E-457F-8D40-A9F539F665F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8A1D-9A11-447B-9476-DBFD086ED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94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574A-4E9E-457F-8D40-A9F539F665F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8A1D-9A11-447B-9476-DBFD086ED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52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574A-4E9E-457F-8D40-A9F539F665F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8A1D-9A11-447B-9476-DBFD086ED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53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574A-4E9E-457F-8D40-A9F539F665F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8A1D-9A11-447B-9476-DBFD086ED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7574A-4E9E-457F-8D40-A9F539F665F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F8A1D-9A11-447B-9476-DBFD086ED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14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43" y="0"/>
            <a:ext cx="9144000" cy="57332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33256"/>
            <a:ext cx="9135265" cy="112474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 младшей группе №5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№233»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592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017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87765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260648"/>
            <a:ext cx="7488832" cy="6336704"/>
          </a:xfrm>
        </p:spPr>
      </p:pic>
    </p:spTree>
    <p:extLst>
      <p:ext uri="{BB962C8B-B14F-4D97-AF65-F5344CB8AC3E}">
        <p14:creationId xmlns:p14="http://schemas.microsoft.com/office/powerpoint/2010/main" val="3552784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81825"/>
            <a:ext cx="339447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00631"/>
            <a:ext cx="2355726" cy="3140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08920"/>
            <a:ext cx="2931790" cy="390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45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23"/>
            <a:ext cx="4940366" cy="37052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88840"/>
            <a:ext cx="3168352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72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7560840" cy="5976664"/>
          </a:xfrm>
        </p:spPr>
      </p:pic>
    </p:spTree>
    <p:extLst>
      <p:ext uri="{BB962C8B-B14F-4D97-AF65-F5344CB8AC3E}">
        <p14:creationId xmlns:p14="http://schemas.microsoft.com/office/powerpoint/2010/main" val="2808107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7488831" cy="6192688"/>
          </a:xfrm>
        </p:spPr>
      </p:pic>
    </p:spTree>
    <p:extLst>
      <p:ext uri="{BB962C8B-B14F-4D97-AF65-F5344CB8AC3E}">
        <p14:creationId xmlns:p14="http://schemas.microsoft.com/office/powerpoint/2010/main" val="879730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96765"/>
            <a:ext cx="3528392" cy="56691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6765"/>
            <a:ext cx="3384376" cy="566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57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392488" cy="40324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0"/>
            <a:ext cx="3744416" cy="474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43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632"/>
            <a:ext cx="6336704" cy="6552728"/>
          </a:xfrm>
        </p:spPr>
      </p:pic>
    </p:spTree>
    <p:extLst>
      <p:ext uri="{BB962C8B-B14F-4D97-AF65-F5344CB8AC3E}">
        <p14:creationId xmlns:p14="http://schemas.microsoft.com/office/powerpoint/2010/main" val="3551315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02917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0648"/>
            <a:ext cx="6480720" cy="6408712"/>
          </a:xfrm>
        </p:spPr>
      </p:pic>
    </p:spTree>
    <p:extLst>
      <p:ext uri="{BB962C8B-B14F-4D97-AF65-F5344CB8AC3E}">
        <p14:creationId xmlns:p14="http://schemas.microsoft.com/office/powerpoint/2010/main" val="745376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90845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33891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52520" cy="6858000"/>
          </a:xfrm>
        </p:spPr>
      </p:pic>
    </p:spTree>
    <p:extLst>
      <p:ext uri="{BB962C8B-B14F-4D97-AF65-F5344CB8AC3E}">
        <p14:creationId xmlns:p14="http://schemas.microsoft.com/office/powerpoint/2010/main" val="612086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87275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34049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620688"/>
            <a:ext cx="8208912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6504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3087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79490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29854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7853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468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08912" cy="6264696"/>
          </a:xfrm>
        </p:spPr>
      </p:pic>
    </p:spTree>
    <p:extLst>
      <p:ext uri="{BB962C8B-B14F-4D97-AF65-F5344CB8AC3E}">
        <p14:creationId xmlns:p14="http://schemas.microsoft.com/office/powerpoint/2010/main" val="1511595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773965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10</Words>
  <Application>Microsoft Office PowerPoint</Application>
  <PresentationFormat>Экран (4:3)</PresentationFormat>
  <Paragraphs>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Проект в младшей группе №5 МДОУ «Детский сад №233»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им помочь перезимовать?</dc:title>
  <dc:creator>HP</dc:creator>
  <cp:lastModifiedBy>HP</cp:lastModifiedBy>
  <cp:revision>12</cp:revision>
  <dcterms:created xsi:type="dcterms:W3CDTF">2024-02-01T16:01:11Z</dcterms:created>
  <dcterms:modified xsi:type="dcterms:W3CDTF">2024-05-16T06:00:03Z</dcterms:modified>
</cp:coreProperties>
</file>