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44" r:id="rId8"/>
    <p:sldMasterId id="2147483756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52" r:id="rId15"/>
    <p:sldMasterId id="2147483864" r:id="rId16"/>
    <p:sldMasterId id="2147483876" r:id="rId17"/>
    <p:sldMasterId id="2147483888" r:id="rId18"/>
    <p:sldMasterId id="2147483900" r:id="rId19"/>
  </p:sldMasterIdLst>
  <p:sldIdLst>
    <p:sldId id="26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60" r:id="rId29"/>
    <p:sldId id="290" r:id="rId30"/>
    <p:sldId id="282" r:id="rId31"/>
    <p:sldId id="280" r:id="rId32"/>
    <p:sldId id="289" r:id="rId33"/>
    <p:sldId id="293" r:id="rId34"/>
    <p:sldId id="294" r:id="rId35"/>
    <p:sldId id="288" r:id="rId36"/>
    <p:sldId id="286" r:id="rId37"/>
    <p:sldId id="296" r:id="rId38"/>
    <p:sldId id="285" r:id="rId39"/>
    <p:sldId id="295" r:id="rId40"/>
    <p:sldId id="284" r:id="rId41"/>
    <p:sldId id="283" r:id="rId42"/>
    <p:sldId id="291" r:id="rId43"/>
    <p:sldId id="292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207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5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3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751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4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4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1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6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3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4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2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2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9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3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0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0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7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7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4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4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7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6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6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4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4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2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8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8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5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5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4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9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6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6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1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4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4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27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4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5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5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19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4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5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5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6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27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4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4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4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60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3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4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1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984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4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2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2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9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8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861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8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4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0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0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7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84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429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3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8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8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7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2224-D053-46A4-BCC9-D97560BF11DF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7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7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488EF-7626-42AA-BB41-FE9298B0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727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28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07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366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7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661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16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273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01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066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7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986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950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2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481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342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93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78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57745"/>
            <a:ext cx="10515600" cy="4100946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«Водичка, водичка»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младшей группе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Провели: Михайлова О.С.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Серова Я.С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" y="345057"/>
            <a:ext cx="9394166" cy="5831456"/>
          </a:xfrm>
        </p:spPr>
      </p:pic>
    </p:spTree>
    <p:extLst>
      <p:ext uri="{BB962C8B-B14F-4D97-AF65-F5344CB8AC3E}">
        <p14:creationId xmlns:p14="http://schemas.microsoft.com/office/powerpoint/2010/main" val="23564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13" y="1500256"/>
            <a:ext cx="981081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«Девочка чумазая», А.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Босев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«Дождь», </a:t>
            </a:r>
          </a:p>
          <a:p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Александрова «Купание», К. Чуковский «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Маяковский «Что такое хорошо и что такое плохо». </a:t>
            </a:r>
          </a:p>
          <a:p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«Дождик, дождик, пуще», «Водичка, водичка». Словацкая народная сказка «В гостях у солнышка»,русская народная сказка «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</a:t>
            </a:r>
          </a:p>
          <a:p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В. Бианки «Купание медвежат», Л. Воронкова «Снег идет».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группе:</a:t>
            </a:r>
            <a:endParaRPr lang="ru-RU" sz="4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609600" y="1285875"/>
            <a:ext cx="10972800" cy="4840288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</a:t>
            </a:r>
          </a:p>
        </p:txBody>
      </p:sp>
    </p:spTree>
    <p:extLst>
      <p:ext uri="{BB962C8B-B14F-4D97-AF65-F5344CB8AC3E}">
        <p14:creationId xmlns:p14="http://schemas.microsoft.com/office/powerpoint/2010/main" val="32459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214290"/>
            <a:ext cx="10972800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группе</a:t>
            </a:r>
            <a:b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«Вода в жизни всего живого»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91" y="1345721"/>
            <a:ext cx="4201064" cy="5236234"/>
          </a:xfrm>
        </p:spPr>
      </p:pic>
    </p:spTree>
    <p:extLst>
      <p:ext uri="{BB962C8B-B14F-4D97-AF65-F5344CB8AC3E}">
        <p14:creationId xmlns:p14="http://schemas.microsoft.com/office/powerpoint/2010/main" val="36173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357299"/>
            <a:ext cx="4724395" cy="64294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воде во время умывания: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7906" y="1454615"/>
            <a:ext cx="5389033" cy="57150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«Водичка-водичка, умой мое личико!»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3" y="2139350"/>
            <a:ext cx="3964104" cy="43563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28" y="2174874"/>
            <a:ext cx="3985805" cy="4389827"/>
          </a:xfrm>
        </p:spPr>
      </p:pic>
    </p:spTree>
    <p:extLst>
      <p:ext uri="{BB962C8B-B14F-4D97-AF65-F5344CB8AC3E}">
        <p14:creationId xmlns:p14="http://schemas.microsoft.com/office/powerpoint/2010/main" val="24411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группе: экспериментально-исследовательская деятельность</a:t>
            </a:r>
            <a:endParaRPr lang="ru-RU" sz="2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3" y="150531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93" y="1714486"/>
            <a:ext cx="3783162" cy="40386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75" y="1733909"/>
            <a:ext cx="3887638" cy="41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0" y="1255144"/>
            <a:ext cx="5211294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25" y="1250830"/>
            <a:ext cx="6153509" cy="46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8" y="457200"/>
            <a:ext cx="4863967" cy="27359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6" y="3578883"/>
            <a:ext cx="5098212" cy="2867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65" y="492782"/>
            <a:ext cx="4712897" cy="26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группе: экспериментально-исследовательская деятельность</a:t>
            </a:r>
            <a:endParaRPr lang="ru-RU" sz="2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4" y="1557068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64" y="1220637"/>
            <a:ext cx="3394472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33" y="1561380"/>
            <a:ext cx="2316193" cy="3088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29" y="2846715"/>
            <a:ext cx="2102689" cy="28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10972800" cy="10001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«Купание кукол»</a:t>
            </a:r>
            <a:endParaRPr lang="ru-RU" sz="3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45" y="1153078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5" y="1173192"/>
            <a:ext cx="5980981" cy="44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0" y="250165"/>
            <a:ext cx="4554748" cy="607299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91" y="267898"/>
            <a:ext cx="4437931" cy="59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1" y="1500174"/>
            <a:ext cx="9570667" cy="385765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детстве закладываются основы личности, в том числе позитивное отношение к природе, окружающему миру. Детский сад является первым звеном системы непрерывного экологического образования. Поэтому формирование у детей основы культуры рационального природопользования необходимо начинать с самого раннего возраста. С целью расширения и углубления представлений детей о значимости воды в жизни человека и всего живого в нашей группе был реализован проект «Водичка, водичка» для детей младшего дошкольного возраста.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«Сажаем огород» в уголке экологического</a:t>
            </a:r>
            <a:b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  <a:endParaRPr lang="ru-RU" sz="2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8" y="1427672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34" y="1426263"/>
            <a:ext cx="3394472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09" y="1457864"/>
            <a:ext cx="3605844" cy="44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Вот и наш лучок!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36" y="1319842"/>
            <a:ext cx="7116791" cy="5408762"/>
          </a:xfrm>
        </p:spPr>
      </p:pic>
    </p:spTree>
    <p:extLst>
      <p:ext uri="{BB962C8B-B14F-4D97-AF65-F5344CB8AC3E}">
        <p14:creationId xmlns:p14="http://schemas.microsoft.com/office/powerpoint/2010/main" val="4950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10972800" cy="1071570"/>
          </a:xfrm>
        </p:spPr>
        <p:txBody>
          <a:bodyPr/>
          <a:lstStyle/>
          <a:p>
            <a:pPr algn="l"/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871" y="-409755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40" y="3537310"/>
            <a:ext cx="2227281" cy="32258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" y="3537310"/>
            <a:ext cx="2419350" cy="322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63921" y="-481479"/>
            <a:ext cx="3368839" cy="44917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48949" y="3190313"/>
            <a:ext cx="2524529" cy="3366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1192" y="3022024"/>
            <a:ext cx="3091716" cy="41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4" y="214290"/>
            <a:ext cx="11163301" cy="1000132"/>
          </a:xfrm>
        </p:spPr>
        <p:txBody>
          <a:bodyPr/>
          <a:lstStyle/>
          <a:p>
            <a:pPr algn="l"/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270787"/>
            <a:ext cx="3106567" cy="414208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64" y="810868"/>
            <a:ext cx="6233064" cy="4674798"/>
          </a:xfrm>
        </p:spPr>
      </p:pic>
    </p:spTree>
    <p:extLst>
      <p:ext uri="{BB962C8B-B14F-4D97-AF65-F5344CB8AC3E}">
        <p14:creationId xmlns:p14="http://schemas.microsoft.com/office/powerpoint/2010/main" val="10401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283" y="188640"/>
            <a:ext cx="10972800" cy="692696"/>
          </a:xfrm>
        </p:spPr>
        <p:txBody>
          <a:bodyPr/>
          <a:lstStyle/>
          <a:p>
            <a:r>
              <a:rPr lang="ru-RU" kern="12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kern="12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</a:t>
            </a:r>
            <a:r>
              <a:rPr lang="ru-RU" sz="4000" b="1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4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005" y="1484784"/>
            <a:ext cx="11577328" cy="4464496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23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представление о воде, её состояниях, свойствах</a:t>
            </a:r>
            <a:r>
              <a:rPr lang="ru-RU" sz="23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3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о значении воды в жизни человека и всего живого на </a:t>
            </a:r>
            <a:r>
              <a:rPr lang="ru-RU" sz="23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3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Умеют пользоваться материалами и оборудованием опытно-экспериментальной деятельности для изучения воды и её свойств</a:t>
            </a:r>
            <a:r>
              <a:rPr lang="ru-RU" sz="23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300" b="1" kern="12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 интерес родителей  </a:t>
            </a:r>
            <a:r>
              <a:rPr lang="ru-RU" sz="2300" b="1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использованию </a:t>
            </a:r>
            <a:r>
              <a:rPr lang="ru-RU" sz="2300" b="1" kern="12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опытно–экспериментальной </a:t>
            </a:r>
            <a:r>
              <a:rPr lang="ru-RU" sz="2300" b="1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домашних </a:t>
            </a:r>
            <a:r>
              <a:rPr lang="ru-RU" sz="2300" b="1" kern="12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sz="2300" b="1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3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радуются своим успехам. </a:t>
            </a:r>
          </a:p>
        </p:txBody>
      </p:sp>
    </p:spTree>
    <p:extLst>
      <p:ext uri="{BB962C8B-B14F-4D97-AF65-F5344CB8AC3E}">
        <p14:creationId xmlns:p14="http://schemas.microsoft.com/office/powerpoint/2010/main" val="13252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784576"/>
            <a:ext cx="10972800" cy="5073427"/>
          </a:xfrm>
        </p:spPr>
        <p:txBody>
          <a:bodyPr/>
          <a:lstStyle/>
          <a:p>
            <a:pPr marL="0" lvl="0" indent="0" algn="ctr">
              <a:buNone/>
            </a:pP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lvl="0" indent="0" algn="ctr">
              <a:buNone/>
            </a:pPr>
            <a:r>
              <a:rPr lang="ru-RU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endParaRPr lang="ru-RU" sz="4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4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endParaRPr lang="ru-RU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721">
            <a:off x="-5840" y="967464"/>
            <a:ext cx="3936437" cy="22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7"/>
          <p:cNvSpPr txBox="1">
            <a:spLocks noChangeArrowheads="1"/>
          </p:cNvSpPr>
          <p:nvPr/>
        </p:nvSpPr>
        <p:spPr bwMode="auto">
          <a:xfrm>
            <a:off x="334436" y="189334"/>
            <a:ext cx="115231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59"/>
          <p:cNvSpPr>
            <a:spLocks noChangeArrowheads="1"/>
          </p:cNvSpPr>
          <p:nvPr/>
        </p:nvSpPr>
        <p:spPr bwMode="auto">
          <a:xfrm>
            <a:off x="527051" y="1557759"/>
            <a:ext cx="111379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i="1">
              <a:solidFill>
                <a:srgbClr val="000000"/>
              </a:solidFill>
              <a:latin typeface="Sylfae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9985" y="1357298"/>
            <a:ext cx="60960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b="1" dirty="0" smtClean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 углубление представлений  детей о значимости воды в жизни человека и всего живого.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06098">
            <a:off x="305211" y="1636694"/>
            <a:ext cx="3553640" cy="289405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4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7"/>
          <p:cNvSpPr txBox="1">
            <a:spLocks noChangeArrowheads="1"/>
          </p:cNvSpPr>
          <p:nvPr/>
        </p:nvSpPr>
        <p:spPr bwMode="auto">
          <a:xfrm>
            <a:off x="77638" y="116634"/>
            <a:ext cx="115231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8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59"/>
          <p:cNvSpPr>
            <a:spLocks noChangeArrowheads="1"/>
          </p:cNvSpPr>
          <p:nvPr/>
        </p:nvSpPr>
        <p:spPr bwMode="auto">
          <a:xfrm>
            <a:off x="527051" y="1557759"/>
            <a:ext cx="111379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3200" i="1" dirty="0">
              <a:solidFill>
                <a:srgbClr val="000000"/>
              </a:solidFill>
              <a:latin typeface="Sylfaen" pitchFamily="18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9456" y="1630816"/>
            <a:ext cx="969707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solidFill>
                <a:srgbClr val="FFFFFF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ru-RU" sz="1400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639" y="1571823"/>
            <a:ext cx="9380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детям о значении воды в жизни человека и других живых организмов.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основными свойствами воды путем организации опытно-экспериментальной деятельности.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первоначальные 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исследовательской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познавательной активности, самостоятельности.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речевой активности, овладения экспериментальной деятельностью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воде.</a:t>
            </a:r>
            <a:endParaRPr lang="ru-RU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6"/>
            <a:ext cx="10972800" cy="642942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428737"/>
            <a:ext cx="9334565" cy="3643338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познавательно-поисковый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 : долгосрочный 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 ноябрь 2023- март 2024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/>
          <a:p>
            <a:r>
              <a:rPr lang="ru-RU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1106189" cy="3829064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600" b="1" kern="1200" dirty="0">
              <a:solidFill>
                <a:srgbClr val="04617B">
                  <a:lumMod val="75000"/>
                </a:srgbClr>
              </a:solidFill>
              <a:latin typeface="Constantia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719403" y="1628800"/>
            <a:ext cx="5376597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480043" y="1574794"/>
            <a:ext cx="5184576" cy="19082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143232" y="3643725"/>
            <a:ext cx="4800533" cy="17388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13" y="274638"/>
            <a:ext cx="10572824" cy="72547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педагогов в рамках проекта: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49" y="1214423"/>
            <a:ext cx="11041227" cy="435771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 дидактических материалов и пособий;</a:t>
            </a:r>
          </a:p>
          <a:p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Подбор методической и художественной литературы;</a:t>
            </a:r>
          </a:p>
          <a:p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проектной деятельности;</a:t>
            </a:r>
          </a:p>
          <a:p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познавательных занятий, с целью обогащения знаний детей, побуждения желания принимать активное участие в данном проекте.</a:t>
            </a:r>
          </a:p>
          <a:p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работы с родителями в рамках проекта, с целью  сформировать у родителей желание принимать участие в реализации образовательного проекта.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endParaRPr lang="ru-RU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76470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 в рамках проекта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1" y="1264569"/>
            <a:ext cx="11169660" cy="517403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НОД в рамках проекта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художественным словом по теме проекта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познавательных беседах по теме проекта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комнатными растениями и посадка «огорода» в группе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хозяйственно-бытовой труд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деятельность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Изодеятельность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10972800" cy="85725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родителей в рамках проекта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Консультации: «Роль семьи в развитии поисково-исследовательской активности ребенка»,   «Как организовать опыты с водой дома», «Эксперименты с водой для детей».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работе по пополнению уголка экспериментирования в группе.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родителей в создании альбома творческих работ по теме проекта.</a:t>
            </a: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400" i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93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8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9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0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1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2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Другая 2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A0000"/>
      </a:hlink>
      <a:folHlink>
        <a:srgbClr val="FF9FB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Другая 2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A0000"/>
      </a:hlink>
      <a:folHlink>
        <a:srgbClr val="FF9FB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486</Words>
  <Application>Microsoft Office PowerPoint</Application>
  <PresentationFormat>Произвольный</PresentationFormat>
  <Paragraphs>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25</vt:i4>
      </vt:variant>
    </vt:vector>
  </HeadingPairs>
  <TitlesOfParts>
    <vt:vector size="44" baseType="lpstr">
      <vt:lpstr>Тема Office</vt:lpstr>
      <vt:lpstr>2_Оформление по умолчанию</vt:lpstr>
      <vt:lpstr>4_Оформление по умолчанию</vt:lpstr>
      <vt:lpstr>5_Оформление по умолчанию</vt:lpstr>
      <vt:lpstr>3_Оформление по умолчанию</vt:lpstr>
      <vt:lpstr>6_Оформление по умолчанию</vt:lpstr>
      <vt:lpstr>7_Оформление по умолчанию</vt:lpstr>
      <vt:lpstr>9_Оформление по умолчанию</vt:lpstr>
      <vt:lpstr>10_Оформление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21_Оформление по умолчанию</vt:lpstr>
      <vt:lpstr>22_Оформление по умолчанию</vt:lpstr>
      <vt:lpstr>Проект «Водичка, водичка» в младшей группе                                                                Провели: Михайлова О.С.                                                 Серова Я.С.</vt:lpstr>
      <vt:lpstr>Актуальность проекта</vt:lpstr>
      <vt:lpstr>Презентация PowerPoint</vt:lpstr>
      <vt:lpstr>Презентация PowerPoint</vt:lpstr>
      <vt:lpstr>Паспорт проекта</vt:lpstr>
      <vt:lpstr>Участники проекта</vt:lpstr>
      <vt:lpstr>Деятельность педагогов в рамках проекта:</vt:lpstr>
      <vt:lpstr>Деятельность детей в рамках проекта</vt:lpstr>
      <vt:lpstr>Деятельность родителей в рамках проекта</vt:lpstr>
      <vt:lpstr>Презентация PowerPoint</vt:lpstr>
      <vt:lpstr>Деятельность в группе:</vt:lpstr>
      <vt:lpstr>Деятельность в группе Беседы: «Вода в жизни всего живого»</vt:lpstr>
      <vt:lpstr>Презентация PowerPoint</vt:lpstr>
      <vt:lpstr>Деятельность в группе: экспериментально-исследовательская деятельность</vt:lpstr>
      <vt:lpstr>Презентация PowerPoint</vt:lpstr>
      <vt:lpstr>Презентация PowerPoint</vt:lpstr>
      <vt:lpstr>Деятельность в группе: экспериментально-исследовательская деятельность</vt:lpstr>
      <vt:lpstr> Дидактическая игра «Купание кукол»</vt:lpstr>
      <vt:lpstr>Презентация PowerPoint</vt:lpstr>
      <vt:lpstr> «Сажаем огород» в уголке экологического воспитания.</vt:lpstr>
      <vt:lpstr>Вот и наш лучок!</vt:lpstr>
      <vt:lpstr>Презентация PowerPoint</vt:lpstr>
      <vt:lpstr>Презентация PowerPoint</vt:lpstr>
      <vt:lpstr> Результаты  проекта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HP</cp:lastModifiedBy>
  <cp:revision>14</cp:revision>
  <dcterms:created xsi:type="dcterms:W3CDTF">2019-07-05T15:35:57Z</dcterms:created>
  <dcterms:modified xsi:type="dcterms:W3CDTF">2024-05-15T19:35:50Z</dcterms:modified>
</cp:coreProperties>
</file>