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33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51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8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38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0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9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57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74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10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44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75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6BE7-8296-49B1-92A6-8FE57A53297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B7C7-F693-4515-9EFE-03F8D435C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7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027773_71-p-oranzhevii-fon-s-lisoi-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«Лисонька – Лиса, всему миру краса»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1927" y="5202238"/>
            <a:ext cx="6206837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Подготовила: </a:t>
            </a:r>
            <a:endParaRPr lang="ru-RU" dirty="0" smtClean="0"/>
          </a:p>
          <a:p>
            <a:pPr algn="r"/>
            <a:r>
              <a:rPr lang="ru-RU" dirty="0" smtClean="0"/>
              <a:t>Воспитатель 1 группы</a:t>
            </a:r>
          </a:p>
          <a:p>
            <a:pPr algn="r"/>
            <a:r>
              <a:rPr lang="ru-RU" dirty="0" smtClean="0"/>
              <a:t>Пашкина И.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502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08" r="8821"/>
          <a:stretch/>
        </p:blipFill>
        <p:spPr>
          <a:xfrm>
            <a:off x="647398" y="471056"/>
            <a:ext cx="4742021" cy="52071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595" y="274780"/>
            <a:ext cx="4760768" cy="63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42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wWYieH7au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7158" y="376652"/>
            <a:ext cx="4651617" cy="6202155"/>
          </a:xfrm>
        </p:spPr>
      </p:pic>
      <p:pic>
        <p:nvPicPr>
          <p:cNvPr id="5" name="Рисунок 4" descr="WUmd1rrPRB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4564" y="359116"/>
            <a:ext cx="4606876" cy="61425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MglPUv-eV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24357" y="362585"/>
            <a:ext cx="4604725" cy="6139632"/>
          </a:xfrm>
        </p:spPr>
      </p:pic>
      <p:pic>
        <p:nvPicPr>
          <p:cNvPr id="7" name="Рисунок 6" descr="wDsm0zmRDq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185" y="363805"/>
            <a:ext cx="4620944" cy="61612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eGTl35zN2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74972" y="388933"/>
            <a:ext cx="4690570" cy="6254093"/>
          </a:xfrm>
        </p:spPr>
      </p:pic>
      <p:pic>
        <p:nvPicPr>
          <p:cNvPr id="5" name="Рисунок 4" descr="Jy10YO-u2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340" y="348472"/>
            <a:ext cx="4740631" cy="63208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027773_71-p-oranzhevii-fon-s-lisoi-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Мир животных разнообразен и привлекателен для детей. Животные становятся такой же неотъемлемой частью детства, как и любимые игрушки. Одна из задач воспитателя – это заложить первые ориентиры в мире животных, как живых существ, обеспечить первоначальные понимания связи их в природе.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Не имея достаточного количества знаний, трудно сформировать у ребенка представления о диких животных (в частности лисы).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57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027773_71-p-oranzhevii-fon-s-lisoi-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формировать умения узнавать, называть и различать особенности внешнего вида и образа жизни лисы(как двигаются, что и как едят, какие звуки издают, где живут, воспитывать любовь к животному миру.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132" y="195223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j-lt"/>
              </a:rPr>
              <a:t>Задачи:</a:t>
            </a:r>
          </a:p>
          <a:p>
            <a:r>
              <a:rPr lang="ru-RU" dirty="0" smtClean="0">
                <a:latin typeface="+mj-lt"/>
              </a:rPr>
              <a:t>Обогащать представления детей о </a:t>
            </a:r>
            <a:r>
              <a:rPr lang="ru-RU" dirty="0" smtClean="0">
                <a:latin typeface="+mj-lt"/>
              </a:rPr>
              <a:t>лисе;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Закреплять у детей знания о характерных особенностях внешнего вида и повадок лисы;</a:t>
            </a:r>
          </a:p>
          <a:p>
            <a:r>
              <a:rPr lang="ru-RU" dirty="0" smtClean="0">
                <a:latin typeface="+mj-lt"/>
              </a:rPr>
              <a:t>Формировать знания детей о том, чем питаются лисы;</a:t>
            </a:r>
          </a:p>
          <a:p>
            <a:r>
              <a:rPr lang="ru-RU" dirty="0" smtClean="0">
                <a:latin typeface="+mj-lt"/>
              </a:rPr>
              <a:t>Учить называть детеныша лисы, замечать отличительные особенности взрослого животного от детеныша;</a:t>
            </a:r>
          </a:p>
          <a:p>
            <a:r>
              <a:rPr lang="ru-RU" dirty="0" smtClean="0">
                <a:latin typeface="+mj-lt"/>
              </a:rPr>
              <a:t>Способствовать развитию познавательного интереса и любознательности;</a:t>
            </a:r>
          </a:p>
          <a:p>
            <a:r>
              <a:rPr lang="ru-RU" dirty="0" smtClean="0">
                <a:latin typeface="+mj-lt"/>
              </a:rPr>
              <a:t>Развивать умение находить в книге картинки с изображение лисы;</a:t>
            </a:r>
          </a:p>
          <a:p>
            <a:r>
              <a:rPr lang="ru-RU" dirty="0" smtClean="0">
                <a:latin typeface="+mj-lt"/>
              </a:rPr>
              <a:t>Развивать умение детей отвечать на вопросы воспитатель.</a:t>
            </a:r>
          </a:p>
        </p:txBody>
      </p:sp>
    </p:spTree>
    <p:extLst>
      <p:ext uri="{BB962C8B-B14F-4D97-AF65-F5344CB8AC3E}">
        <p14:creationId xmlns:p14="http://schemas.microsoft.com/office/powerpoint/2010/main" xmlns="" val="119962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027773_71-p-oranzhevii-fon-s-lisoi-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997" y="0"/>
            <a:ext cx="10515600" cy="1325563"/>
          </a:xfrm>
        </p:spPr>
        <p:txBody>
          <a:bodyPr/>
          <a:lstStyle/>
          <a:p>
            <a:r>
              <a:rPr lang="ru-RU" b="1" dirty="0" smtClean="0"/>
              <a:t>Этапы реализации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5243"/>
            <a:ext cx="10515600" cy="46717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Подготовительный:</a:t>
            </a:r>
          </a:p>
          <a:p>
            <a:r>
              <a:rPr lang="ru-RU" dirty="0" smtClean="0"/>
              <a:t>Создание развивающей среды;</a:t>
            </a:r>
          </a:p>
          <a:p>
            <a:r>
              <a:rPr lang="ru-RU" dirty="0" smtClean="0"/>
              <a:t>Подбор игр. </a:t>
            </a:r>
          </a:p>
          <a:p>
            <a:pPr marL="0" indent="0">
              <a:buNone/>
            </a:pPr>
            <a:r>
              <a:rPr lang="ru-RU" b="1" dirty="0" smtClean="0"/>
              <a:t>2.Выполнение проекта</a:t>
            </a:r>
          </a:p>
          <a:p>
            <a:pPr marL="0" indent="0">
              <a:buNone/>
            </a:pPr>
            <a:r>
              <a:rPr lang="ru-RU" i="1" dirty="0" smtClean="0"/>
              <a:t>Играли: </a:t>
            </a:r>
          </a:p>
          <a:p>
            <a:r>
              <a:rPr lang="ru-RU" i="1" dirty="0"/>
              <a:t>С</a:t>
            </a:r>
            <a:r>
              <a:rPr lang="ru-RU" i="1" dirty="0" smtClean="0"/>
              <a:t> игрушечной лисой </a:t>
            </a:r>
            <a:r>
              <a:rPr lang="ru-RU" dirty="0" smtClean="0"/>
              <a:t>(в прятки, «Угости лисичку», подвижные игры)</a:t>
            </a:r>
          </a:p>
          <a:p>
            <a:r>
              <a:rPr lang="ru-RU" i="1" dirty="0" smtClean="0"/>
              <a:t>Дидактические игры </a:t>
            </a:r>
            <a:r>
              <a:rPr lang="ru-RU" dirty="0" smtClean="0"/>
              <a:t>(«Собери лисичку», «Накорми лисичку рыбкой» (шнуровка), половинки «Лиса», «Мама, папа, малыш», «Большая-маленькая», «Один-много», «Подбери хвостик</a:t>
            </a:r>
            <a:r>
              <a:rPr lang="ru-RU" dirty="0" smtClean="0"/>
              <a:t>», «</a:t>
            </a:r>
            <a:r>
              <a:rPr lang="ru-RU" dirty="0" smtClean="0"/>
              <a:t>Заплатки</a:t>
            </a:r>
            <a:r>
              <a:rPr lang="ru-RU" dirty="0" smtClean="0"/>
              <a:t>» (</a:t>
            </a:r>
            <a:r>
              <a:rPr lang="ru-RU" dirty="0" smtClean="0"/>
              <a:t>пластилин, крышки), «</a:t>
            </a:r>
            <a:r>
              <a:rPr lang="ru-RU" dirty="0"/>
              <a:t>С</a:t>
            </a:r>
            <a:r>
              <a:rPr lang="ru-RU" dirty="0" smtClean="0"/>
              <a:t>прячь цыпленка от лисы», </a:t>
            </a:r>
            <a:r>
              <a:rPr lang="ru-RU" dirty="0" smtClean="0"/>
              <a:t>«Найди лисичку»)</a:t>
            </a:r>
            <a:endParaRPr lang="ru-RU" dirty="0" smtClean="0"/>
          </a:p>
          <a:p>
            <a:r>
              <a:rPr lang="ru-RU" i="1" dirty="0" smtClean="0"/>
              <a:t>Чтение книг </a:t>
            </a:r>
            <a:r>
              <a:rPr lang="ru-RU" dirty="0" smtClean="0"/>
              <a:t>(«Колобок», «Теремок», «Рукавичка», «Лисичка-сестричка и серый волк»)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398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599" y="1409988"/>
            <a:ext cx="3719945" cy="49599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268" y="348673"/>
            <a:ext cx="3790950" cy="505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59" y="348673"/>
            <a:ext cx="3446316" cy="45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15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331772" y="-320480"/>
            <a:ext cx="4336060" cy="57814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3" t="28586" r="18350"/>
          <a:stretch/>
        </p:blipFill>
        <p:spPr>
          <a:xfrm rot="16200000">
            <a:off x="7220697" y="1722814"/>
            <a:ext cx="4137556" cy="54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0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5421" y="1163930"/>
            <a:ext cx="5920919" cy="4442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3528" y="244763"/>
            <a:ext cx="4710546" cy="62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36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79" b="4151"/>
          <a:stretch/>
        </p:blipFill>
        <p:spPr>
          <a:xfrm rot="16200000">
            <a:off x="1004257" y="76809"/>
            <a:ext cx="4378433" cy="52231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851814" y="62345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78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702" y="357042"/>
            <a:ext cx="4555061" cy="6073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8504" y="357042"/>
            <a:ext cx="455295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712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290</Words>
  <Application>Microsoft Office PowerPoint</Application>
  <PresentationFormat>Произвольный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«Лисонька – Лиса, всему миру краса»</vt:lpstr>
      <vt:lpstr>Актуальность</vt:lpstr>
      <vt:lpstr>Цель: формировать умения узнавать, называть и различать особенности внешнего вида и образа жизни лисы(как двигаются, что и как едят, какие звуки издают, где живут, воспитывать любовь к животному миру.</vt:lpstr>
      <vt:lpstr>Этапы реализации проекта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«Лисонька – Лиса, всему миру краса»</dc:title>
  <dc:creator>Family</dc:creator>
  <cp:lastModifiedBy>Павел Парфентьев</cp:lastModifiedBy>
  <cp:revision>7</cp:revision>
  <dcterms:created xsi:type="dcterms:W3CDTF">2024-05-08T09:20:08Z</dcterms:created>
  <dcterms:modified xsi:type="dcterms:W3CDTF">2024-05-10T06:37:05Z</dcterms:modified>
</cp:coreProperties>
</file>