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4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669972440_4-kartinkin-net-p-fon-dlya-prezentatsii-igrushki-instagra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878" y="1105468"/>
            <a:ext cx="6728346" cy="2838733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«Игрушки» по А. Л.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Барто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6663" y="3683521"/>
            <a:ext cx="5568287" cy="62917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Подготовила: </a:t>
            </a:r>
            <a:r>
              <a:rPr lang="ru-RU" sz="1800" dirty="0" smtClean="0">
                <a:solidFill>
                  <a:schemeClr val="tx1"/>
                </a:solidFill>
              </a:rPr>
              <a:t>воспитатель 1 группы Парфентьева </a:t>
            </a:r>
            <a:r>
              <a:rPr lang="ru-RU" sz="1800" dirty="0" smtClean="0">
                <a:solidFill>
                  <a:schemeClr val="tx1"/>
                </a:solidFill>
              </a:rPr>
              <a:t>С. А.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Jz5n03Iw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2" y="-1143001"/>
            <a:ext cx="6857998" cy="91439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9972440_4-kartinkin-net-p-fon-dlya-prezentatsii-igrushki-instagra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4Jl8YBbQK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404" y="412845"/>
            <a:ext cx="3990061" cy="5320082"/>
          </a:xfrm>
        </p:spPr>
      </p:pic>
      <p:pic>
        <p:nvPicPr>
          <p:cNvPr id="5" name="Рисунок 4" descr="KgDQzQjACQ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4268" y="876868"/>
            <a:ext cx="4250425" cy="56672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69972440_4-kartinkin-net-p-fon-dlya-prezentatsii-igrushki-instagra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AsGeV6EeUk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8042" y="259307"/>
            <a:ext cx="4248514" cy="5664686"/>
          </a:xfrm>
        </p:spPr>
      </p:pic>
      <p:pic>
        <p:nvPicPr>
          <p:cNvPr id="5" name="Рисунок 4" descr="p-IArMLhuI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0620" y="936008"/>
            <a:ext cx="4236777" cy="5649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69972440_4-kartinkin-net-p-fon-dlya-prezentatsii-igrushki-instagra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Актуальность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23834"/>
            <a:ext cx="8229600" cy="4802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/>
              <a:t>Стихи для </a:t>
            </a:r>
            <a:r>
              <a:rPr lang="ru-RU" sz="2800" b="1" dirty="0"/>
              <a:t>детей - один из самых первых и простых опытов знакомства с книгами</a:t>
            </a:r>
            <a:r>
              <a:rPr lang="ru-RU" sz="2800" dirty="0"/>
              <a:t>. Часто ещё до того, как он сможет прочитать их самостоятельно, малыш слышит эти стихи от взрослых и выучивает их наизусть. Они формируют представления маленького человека, о мире начиная с самых простых вещей, например </a:t>
            </a:r>
            <a:r>
              <a:rPr lang="ru-RU" sz="2800" b="1" dirty="0"/>
              <a:t>игрушек</a:t>
            </a:r>
            <a:r>
              <a:rPr lang="ru-RU" sz="2800" dirty="0"/>
              <a:t>. Реализовав этот </a:t>
            </a:r>
            <a:r>
              <a:rPr lang="ru-RU" sz="2800" b="1" dirty="0"/>
              <a:t>проект</a:t>
            </a:r>
            <a:r>
              <a:rPr lang="ru-RU" sz="2800" dirty="0"/>
              <a:t>, </a:t>
            </a:r>
            <a:r>
              <a:rPr lang="ru-RU" sz="2800" dirty="0" smtClean="0"/>
              <a:t>можно </a:t>
            </a:r>
            <a:r>
              <a:rPr lang="ru-RU" sz="2800" dirty="0"/>
              <a:t>научить </a:t>
            </a:r>
            <a:r>
              <a:rPr lang="ru-RU" sz="2800" b="1" dirty="0"/>
              <a:t>детей</a:t>
            </a:r>
            <a:r>
              <a:rPr lang="ru-RU" sz="2800" dirty="0"/>
              <a:t> бережно относиться к </a:t>
            </a:r>
            <a:r>
              <a:rPr lang="ru-RU" sz="2800" b="1" dirty="0"/>
              <a:t>игрушкам</a:t>
            </a:r>
            <a:r>
              <a:rPr lang="ru-RU" sz="2800" dirty="0"/>
              <a:t>, </a:t>
            </a:r>
            <a:r>
              <a:rPr lang="ru-RU" sz="2800" dirty="0" smtClean="0"/>
              <a:t>помочь </a:t>
            </a:r>
            <a:r>
              <a:rPr lang="ru-RU" sz="2800" dirty="0"/>
              <a:t>привить маленьким детям любовь к книгам, развить интерес к </a:t>
            </a:r>
            <a:r>
              <a:rPr lang="ru-RU" sz="2800" b="1" dirty="0"/>
              <a:t>произведениям А</a:t>
            </a:r>
            <a:r>
              <a:rPr lang="ru-RU" sz="2800" dirty="0"/>
              <a:t>. Л. </a:t>
            </a:r>
            <a:r>
              <a:rPr lang="ru-RU" sz="2800" b="1" dirty="0" err="1"/>
              <a:t>Барто</a:t>
            </a:r>
            <a:r>
              <a:rPr lang="ru-RU" sz="2800" dirty="0"/>
              <a:t>, желание читать эти стихотворения наизусть.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69972440_4-kartinkin-net-p-fon-dlya-prezentatsii-igrushki-instagra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495" y="204716"/>
            <a:ext cx="8646458" cy="63052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latin typeface="Comic Sans MS" pitchFamily="66" charset="0"/>
              </a:rPr>
              <a:t>Цель проекта:</a:t>
            </a:r>
            <a:r>
              <a:rPr lang="ru-RU" sz="3000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ru-RU" sz="2800" dirty="0"/>
              <a:t>Помочь детям запомнить стихотворения из цикла </a:t>
            </a:r>
            <a:r>
              <a:rPr lang="ru-RU" sz="2800" dirty="0" smtClean="0"/>
              <a:t>«Игрушки</a:t>
            </a:r>
            <a:r>
              <a:rPr lang="ru-RU" sz="2800" dirty="0"/>
              <a:t>» Агнии Львовны </a:t>
            </a:r>
            <a:r>
              <a:rPr lang="ru-RU" sz="2800" dirty="0" err="1"/>
              <a:t>Барто</a:t>
            </a:r>
            <a:r>
              <a:rPr lang="ru-RU" sz="2800" dirty="0"/>
              <a:t>  и учить рассказывать его вместе с воспитателем.</a:t>
            </a:r>
            <a:endParaRPr lang="ru-RU" sz="2400" dirty="0" smtClean="0"/>
          </a:p>
          <a:p>
            <a:pPr algn="ctr">
              <a:buNone/>
            </a:pPr>
            <a:r>
              <a:rPr lang="ru-RU" sz="3000" b="1" dirty="0" smtClean="0">
                <a:latin typeface="Comic Sans MS" pitchFamily="66" charset="0"/>
              </a:rPr>
              <a:t>Задачи проекта:</a:t>
            </a:r>
            <a:endParaRPr lang="ru-RU" sz="3000" dirty="0" smtClean="0">
              <a:latin typeface="Comic Sans MS" pitchFamily="66" charset="0"/>
            </a:endParaRPr>
          </a:p>
          <a:p>
            <a:r>
              <a:rPr lang="ru-RU" sz="2800" dirty="0"/>
              <a:t>Познакомить детей с поэзией   Агнии </a:t>
            </a:r>
            <a:r>
              <a:rPr lang="ru-RU" sz="2800" dirty="0" err="1"/>
              <a:t>Барто</a:t>
            </a:r>
            <a:r>
              <a:rPr lang="ru-RU" sz="2800" dirty="0"/>
              <a:t> цикл </a:t>
            </a:r>
            <a:r>
              <a:rPr lang="ru-RU" sz="2800" dirty="0" smtClean="0"/>
              <a:t>«Игрушки»;</a:t>
            </a:r>
            <a:endParaRPr lang="ru-RU" sz="2800" dirty="0"/>
          </a:p>
          <a:p>
            <a:r>
              <a:rPr lang="ru-RU" sz="2800" dirty="0" smtClean="0"/>
              <a:t>Читать </a:t>
            </a:r>
            <a:r>
              <a:rPr lang="ru-RU" sz="2800" dirty="0"/>
              <a:t>наизусть, не торопясь, четко выговаривая слова, окончания </a:t>
            </a:r>
            <a:r>
              <a:rPr lang="ru-RU" sz="2800" dirty="0" smtClean="0"/>
              <a:t>слов;</a:t>
            </a:r>
            <a:endParaRPr lang="ru-RU" sz="2800" dirty="0"/>
          </a:p>
          <a:p>
            <a:r>
              <a:rPr lang="ru-RU" sz="2800" dirty="0" smtClean="0"/>
              <a:t>Воспитывать </a:t>
            </a:r>
            <a:r>
              <a:rPr lang="ru-RU" sz="2800" dirty="0"/>
              <a:t> умение слушать, запоминать небольшое по объему </a:t>
            </a:r>
            <a:r>
              <a:rPr lang="ru-RU" sz="2800" dirty="0" smtClean="0"/>
              <a:t>стихотворение;</a:t>
            </a:r>
            <a:endParaRPr lang="ru-RU" sz="2800" dirty="0"/>
          </a:p>
          <a:p>
            <a:r>
              <a:rPr lang="ru-RU" sz="2800" dirty="0" smtClean="0"/>
              <a:t>Воспитывать </a:t>
            </a:r>
            <a:r>
              <a:rPr lang="ru-RU" sz="2800" dirty="0"/>
              <a:t>у детей отзывчивость, потребность приходить на помощь к тем, кто в ней нуждается.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69972440_4-kartinkin-net-p-fon-dlya-prezentatsii-igrushki-instagra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Форма работы</a:t>
            </a:r>
            <a:endParaRPr lang="ru-RU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495" y="1023582"/>
            <a:ext cx="8646458" cy="55682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Беседы («Мои </a:t>
            </a:r>
            <a:r>
              <a:rPr lang="ru-RU" dirty="0"/>
              <a:t>любимые игрушки</a:t>
            </a:r>
            <a:r>
              <a:rPr lang="ru-RU" dirty="0" smtClean="0"/>
              <a:t>», «</a:t>
            </a:r>
            <a:r>
              <a:rPr lang="ru-RU" dirty="0"/>
              <a:t>Лучший подарок</a:t>
            </a:r>
            <a:r>
              <a:rPr lang="ru-RU" dirty="0" smtClean="0"/>
              <a:t>», «</a:t>
            </a:r>
            <a:r>
              <a:rPr lang="ru-RU" dirty="0"/>
              <a:t>В магазине игрушек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Художественная литература (</a:t>
            </a:r>
            <a:r>
              <a:rPr lang="ru-RU" dirty="0"/>
              <a:t>стихи А. </a:t>
            </a:r>
            <a:r>
              <a:rPr lang="ru-RU" dirty="0" err="1"/>
              <a:t>Барто</a:t>
            </a:r>
            <a:r>
              <a:rPr lang="ru-RU" dirty="0"/>
              <a:t> «Игрушки</a:t>
            </a:r>
            <a:r>
              <a:rPr lang="ru-RU" dirty="0" smtClean="0"/>
              <a:t>»: «</a:t>
            </a:r>
            <a:r>
              <a:rPr lang="ru-RU" dirty="0"/>
              <a:t>Мишка» «Грузовик»  «Зайку бросила хозяйка» «Мячик» «Лошадка» «Самолёт» «Бычок» «Кораблик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Продуктивная деятельность ( «Раскрась мячик»,аппликация «Морковь для зайчика», «Малинка для мишки», конструирование «Домик для игрушек», «Кровать для мишки»)</a:t>
            </a:r>
          </a:p>
          <a:p>
            <a:r>
              <a:rPr lang="ru-RU" dirty="0" smtClean="0"/>
              <a:t>Дидактические игры (</a:t>
            </a:r>
            <a:r>
              <a:rPr lang="ru-RU" dirty="0" err="1"/>
              <a:t>П</a:t>
            </a:r>
            <a:r>
              <a:rPr lang="ru-RU" dirty="0" err="1" smtClean="0"/>
              <a:t>азлы</a:t>
            </a:r>
            <a:r>
              <a:rPr lang="ru-RU" dirty="0" smtClean="0"/>
              <a:t> половинки «Игрушки», «Транспорт», «Животные», подбери по тени «Игрушки»)</a:t>
            </a:r>
          </a:p>
          <a:p>
            <a:r>
              <a:rPr lang="ru-RU" dirty="0" smtClean="0"/>
              <a:t>Подвижные игры («Поймай мячик», «У медведя во бору» и др.)</a:t>
            </a:r>
          </a:p>
          <a:p>
            <a:r>
              <a:rPr lang="ru-RU" dirty="0" smtClean="0"/>
              <a:t>Рассматривание иллюстраций (Картинки к стихам А. </a:t>
            </a:r>
            <a:r>
              <a:rPr lang="ru-RU" dirty="0" err="1" smtClean="0"/>
              <a:t>Барто</a:t>
            </a:r>
            <a:r>
              <a:rPr lang="ru-RU" dirty="0" smtClean="0"/>
              <a:t>, книжки)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69972440_4-kartinkin-net-p-fon-dlya-prezentatsii-igrushki-instagra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hJX8mKa7x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76" y="1132764"/>
            <a:ext cx="3971498" cy="5295332"/>
          </a:xfrm>
        </p:spPr>
      </p:pic>
      <p:pic>
        <p:nvPicPr>
          <p:cNvPr id="8" name="Рисунок 7" descr="Ip3ZaEtrPQ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4394" y="285465"/>
            <a:ext cx="3936526" cy="5248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69972440_4-kartinkin-net-p-fon-dlya-prezentatsii-igrushki-instagra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M0KzoadkKu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405" y="412845"/>
            <a:ext cx="3958703" cy="5278271"/>
          </a:xfrm>
        </p:spPr>
      </p:pic>
      <p:pic>
        <p:nvPicPr>
          <p:cNvPr id="8" name="Рисунок 7" descr="v-ZI30v_3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4012" y="1327243"/>
            <a:ext cx="4004765" cy="5339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69972440_4-kartinkin-net-p-fon-dlya-prezentatsii-igrushki-instagra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Smg24zlpJ6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75" y="330958"/>
            <a:ext cx="3935470" cy="5247294"/>
          </a:xfrm>
        </p:spPr>
      </p:pic>
      <p:pic>
        <p:nvPicPr>
          <p:cNvPr id="8" name="Рисунок 7" descr="XxyTpEahx9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8041" y="1536511"/>
            <a:ext cx="3786401" cy="504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69972440_4-kartinkin-net-p-fon-dlya-prezentatsii-igrushki-instagra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1HFgC8ZY_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1814" y="303663"/>
            <a:ext cx="4126538" cy="5502051"/>
          </a:xfrm>
        </p:spPr>
      </p:pic>
      <p:pic>
        <p:nvPicPr>
          <p:cNvPr id="8" name="Рисунок 7" descr="8MhGRTD09j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9803" y="1208963"/>
            <a:ext cx="4113947" cy="5485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-translate-detected_25385-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kIa9RBLu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58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«Игрушки» по А. Л. Барто </vt:lpstr>
      <vt:lpstr>Актуальность</vt:lpstr>
      <vt:lpstr>Слайд 3</vt:lpstr>
      <vt:lpstr>Форма работы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Павел Парфентьев</cp:lastModifiedBy>
  <cp:revision>94</cp:revision>
  <dcterms:created xsi:type="dcterms:W3CDTF">2014-11-21T11:00:06Z</dcterms:created>
  <dcterms:modified xsi:type="dcterms:W3CDTF">2024-05-10T06:24:20Z</dcterms:modified>
</cp:coreProperties>
</file>