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60" r:id="rId6"/>
    <p:sldId id="261" r:id="rId7"/>
    <p:sldId id="281" r:id="rId8"/>
    <p:sldId id="294" r:id="rId9"/>
    <p:sldId id="263" r:id="rId10"/>
    <p:sldId id="262" r:id="rId11"/>
    <p:sldId id="27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6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7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7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5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1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3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0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9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4214-65AA-47C5-8B73-FB38C88E347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9F98E7-A2F0-4733-94A2-36034F1FB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09DD9FC-6DFB-48D7-9002-D4CBE9E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050" y="559869"/>
            <a:ext cx="8911687" cy="5135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МДОУ  «Детский сад № 233»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7BDB0-1A63-4B4D-ABA6-6E08842A0B1D}"/>
              </a:ext>
            </a:extLst>
          </p:cNvPr>
          <p:cNvSpPr txBox="1"/>
          <p:nvPr/>
        </p:nvSpPr>
        <p:spPr>
          <a:xfrm>
            <a:off x="3912781" y="4104169"/>
            <a:ext cx="7836195" cy="1732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Подготовила </a:t>
            </a:r>
          </a:p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музыкальный руководитель:</a:t>
            </a:r>
          </a:p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Зиновьева В.В.</a:t>
            </a:r>
          </a:p>
          <a:p>
            <a:pPr algn="r">
              <a:lnSpc>
                <a:spcPct val="120000"/>
              </a:lnSpc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г. Ярославль 2021 г.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22107B4-43E4-42BA-9961-A20393C92D74}"/>
              </a:ext>
            </a:extLst>
          </p:cNvPr>
          <p:cNvSpPr/>
          <p:nvPr/>
        </p:nvSpPr>
        <p:spPr>
          <a:xfrm>
            <a:off x="2147157" y="1594881"/>
            <a:ext cx="9101471" cy="23178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Консультация для родителей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«Работа над развитием чувства ритма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 детей дошкольного возраста»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I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часть)</a:t>
            </a:r>
          </a:p>
        </p:txBody>
      </p:sp>
    </p:spTree>
    <p:extLst>
      <p:ext uri="{BB962C8B-B14F-4D97-AF65-F5344CB8AC3E}">
        <p14:creationId xmlns:p14="http://schemas.microsoft.com/office/powerpoint/2010/main" val="178476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504" y="40183"/>
            <a:ext cx="11858357" cy="25475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C0A15-2CFD-4E68-86C8-8CE81D27DA2B}"/>
              </a:ext>
            </a:extLst>
          </p:cNvPr>
          <p:cNvSpPr txBox="1"/>
          <p:nvPr/>
        </p:nvSpPr>
        <p:spPr>
          <a:xfrm>
            <a:off x="3157870" y="265814"/>
            <a:ext cx="5988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Для вас, родители!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B4C8-4E4A-4F55-9AD1-014246BE773F}"/>
              </a:ext>
            </a:extLst>
          </p:cNvPr>
          <p:cNvSpPr txBox="1"/>
          <p:nvPr/>
        </p:nvSpPr>
        <p:spPr>
          <a:xfrm>
            <a:off x="474392" y="634364"/>
            <a:ext cx="110915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Информация о значении и способах развития ритмического чувства, наглядных материалов  на странице музыкального руководителя, в группах, в папках-передвижках.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Консультации, мастер-классы по развитию чувства ритма, созданию различных шумовых инструментов из подручных материалов, способы их применения («Домашний оркестр», «Играем вместе»)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</a:t>
            </a:r>
            <a:endParaRPr lang="ru-RU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30" name="Picture 6" descr="http://www.musical-sad.ru/_ld/14/206157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/>
        </p:blipFill>
        <p:spPr bwMode="auto">
          <a:xfrm>
            <a:off x="242063" y="3040913"/>
            <a:ext cx="5232461" cy="3692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201" r="1598" b="4487"/>
          <a:stretch/>
        </p:blipFill>
        <p:spPr>
          <a:xfrm>
            <a:off x="6592324" y="3024871"/>
            <a:ext cx="5108667" cy="370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663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usical-sad.ru/_ld/14/s71404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r="5082" b="6291"/>
          <a:stretch/>
        </p:blipFill>
        <p:spPr bwMode="auto">
          <a:xfrm>
            <a:off x="7528956" y="166256"/>
            <a:ext cx="4548249" cy="299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0836" y="166256"/>
            <a:ext cx="7241554" cy="14250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2099" y="3645725"/>
            <a:ext cx="3681350" cy="28144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65226" y="3752602"/>
            <a:ext cx="3598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Привлечение родителей к активному участию,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музицированию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,  играм во время  праздников и вечеров развлечений 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(«Мамин оркестр», 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«Оркестр Деда Мороза»)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EE627-BF61-40E0-B6F3-00037F5C6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" y="2417053"/>
            <a:ext cx="7653232" cy="44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008" y="265271"/>
            <a:ext cx="706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Конкурсы для родителей, совместные с детьми, по созданию музыкальных шумовых инструментов, исполнению своих «Домашних оркестровых сочинений»</a:t>
            </a:r>
          </a:p>
        </p:txBody>
      </p:sp>
    </p:spTree>
    <p:extLst>
      <p:ext uri="{BB962C8B-B14F-4D97-AF65-F5344CB8AC3E}">
        <p14:creationId xmlns:p14="http://schemas.microsoft.com/office/powerpoint/2010/main" val="303054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174" y="213757"/>
            <a:ext cx="9711437" cy="10094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74" y="884559"/>
            <a:ext cx="9072748" cy="577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5053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0EBBF1-9DE0-4E44-9088-94B3668D5811}"/>
              </a:ext>
            </a:extLst>
          </p:cNvPr>
          <p:cNvSpPr txBox="1"/>
          <p:nvPr/>
        </p:nvSpPr>
        <p:spPr>
          <a:xfrm>
            <a:off x="1977656" y="437004"/>
            <a:ext cx="9558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       В ритме есть нечто волшебное; он заставляет нас верить, что возвышенное принадлежит нам.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Иоганн Вольфганг Гёте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5384-0AC4-4172-8E64-31B2DE362E6D}"/>
              </a:ext>
            </a:extLst>
          </p:cNvPr>
          <p:cNvSpPr txBox="1"/>
          <p:nvPr/>
        </p:nvSpPr>
        <p:spPr>
          <a:xfrm>
            <a:off x="1187533" y="1637333"/>
            <a:ext cx="106571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Когда мы воспринимаем ухом ритм и мелодию, у нас изменяется душевное настроение.                                   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Аристотель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3B796-88DE-44FF-83A9-288ED2F2096C}"/>
              </a:ext>
            </a:extLst>
          </p:cNvPr>
          <p:cNvSpPr txBox="1"/>
          <p:nvPr/>
        </p:nvSpPr>
        <p:spPr>
          <a:xfrm>
            <a:off x="1187533" y="3391056"/>
            <a:ext cx="10621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В любой музыке есть ритм. В любом ритме есть жизнь.</a:t>
            </a:r>
          </a:p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Айшек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Норам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772F3-3E44-4103-AEAF-E90F23D075AE}"/>
              </a:ext>
            </a:extLst>
          </p:cNvPr>
          <p:cNvSpPr txBox="1"/>
          <p:nvPr/>
        </p:nvSpPr>
        <p:spPr>
          <a:xfrm>
            <a:off x="1187532" y="4619501"/>
            <a:ext cx="10058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Музыка подобна драме. Королева (мелодия) пользуется большею властью, но решение остается всегда за королем. 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Роберт Шуман</a:t>
            </a:r>
          </a:p>
        </p:txBody>
      </p:sp>
    </p:spTree>
    <p:extLst>
      <p:ext uri="{BB962C8B-B14F-4D97-AF65-F5344CB8AC3E}">
        <p14:creationId xmlns:p14="http://schemas.microsoft.com/office/powerpoint/2010/main" val="163143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031D09-65A4-4017-880D-41CCAD82A8B4}"/>
              </a:ext>
            </a:extLst>
          </p:cNvPr>
          <p:cNvSpPr txBox="1"/>
          <p:nvPr/>
        </p:nvSpPr>
        <p:spPr>
          <a:xfrm>
            <a:off x="2573079" y="478465"/>
            <a:ext cx="6573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Ритмы нас окружают с рождения</a:t>
            </a:r>
            <a:endParaRPr lang="ru-RU" sz="28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75B3E4-8D19-4C93-94CA-33EF755A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4" y="523891"/>
            <a:ext cx="2219775" cy="23362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2" descr="G:\Новая папка\24990224-Illustration-Abstract-heart-beats-cardiogram-Stock-Vector-heart-heartbeat-ekg.jpg">
            <a:extLst>
              <a:ext uri="{FF2B5EF4-FFF2-40B4-BE49-F238E27FC236}">
                <a16:creationId xmlns:a16="http://schemas.microsoft.com/office/drawing/2014/main" id="{19E5E087-687D-4B04-9E9D-050030CE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9" y="1248743"/>
            <a:ext cx="6188386" cy="185284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Новая папка\3731344-round-transparent-drop-of-water.jpg">
            <a:extLst>
              <a:ext uri="{FF2B5EF4-FFF2-40B4-BE49-F238E27FC236}">
                <a16:creationId xmlns:a16="http://schemas.microsoft.com/office/drawing/2014/main" id="{43437D0D-A221-4A33-AB8F-89EBF3B8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36" y="834794"/>
            <a:ext cx="2896630" cy="20253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057554-32CD-4EC1-A7F8-2530AA00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509" y="3342037"/>
            <a:ext cx="3246684" cy="324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9F9BC1-603A-41AE-A6FC-4958BC32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529" y="3348646"/>
            <a:ext cx="4612687" cy="307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8397F-0490-4A63-9F8E-F53EC81E7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374" y="3429000"/>
            <a:ext cx="4114155" cy="307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55FDF-8379-442D-9129-106E0D70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844" y="2052083"/>
            <a:ext cx="3854366" cy="447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9790" y="1799109"/>
            <a:ext cx="8897655" cy="14666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103" y="130899"/>
            <a:ext cx="10996551" cy="1470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85CED-153F-43E2-BF39-7D9397658215}"/>
              </a:ext>
            </a:extLst>
          </p:cNvPr>
          <p:cNvSpPr txBox="1"/>
          <p:nvPr/>
        </p:nvSpPr>
        <p:spPr>
          <a:xfrm>
            <a:off x="711781" y="-71053"/>
            <a:ext cx="10885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Музыку наш мозг воспринимает одновременно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обоими полушариями, левое полушарие воспринимает ритм, правое – тембр и мелодию. Самое сильное воздействие на организм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                                оказывает ритм.</a:t>
            </a:r>
            <a:b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2DDEB-F69C-4AF0-B908-5329380E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63" y="3365284"/>
            <a:ext cx="42862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756EC-31CB-48B6-ACAB-1EA776FA88C6}"/>
              </a:ext>
            </a:extLst>
          </p:cNvPr>
          <p:cNvSpPr txBox="1"/>
          <p:nvPr/>
        </p:nvSpPr>
        <p:spPr>
          <a:xfrm>
            <a:off x="594505" y="1592031"/>
            <a:ext cx="79956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Движение в ритме и темпе, заданном музыкой, способствует ритмичной работе всех внутренних органов и систем, что при регулярных занятиях ведет к общему оздоровлению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19390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72D48-3500-492D-BAE8-5D09616CC87F}"/>
              </a:ext>
            </a:extLst>
          </p:cNvPr>
          <p:cNvSpPr txBox="1"/>
          <p:nvPr/>
        </p:nvSpPr>
        <p:spPr>
          <a:xfrm>
            <a:off x="2530549" y="255182"/>
            <a:ext cx="6616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Развитие чувства ритма ребёнка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D2CEAB-ED43-47D7-920A-563E785A1E0F}"/>
              </a:ext>
            </a:extLst>
          </p:cNvPr>
          <p:cNvSpPr/>
          <p:nvPr/>
        </p:nvSpPr>
        <p:spPr>
          <a:xfrm>
            <a:off x="1031360" y="1275905"/>
            <a:ext cx="2360426" cy="2892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Активизация мелкой и крупной моторики, речевых центров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CCAB5F-C515-41B8-9D99-E99D3ADE8D5D}"/>
              </a:ext>
            </a:extLst>
          </p:cNvPr>
          <p:cNvSpPr/>
          <p:nvPr/>
        </p:nvSpPr>
        <p:spPr>
          <a:xfrm>
            <a:off x="3662915" y="1275905"/>
            <a:ext cx="2317900" cy="2892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Развитие эмоциональной составляющей, 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психологичес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-кого комфорта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8511390-C352-42CE-ADB7-520585D4ABF1}"/>
              </a:ext>
            </a:extLst>
          </p:cNvPr>
          <p:cNvSpPr/>
          <p:nvPr/>
        </p:nvSpPr>
        <p:spPr>
          <a:xfrm>
            <a:off x="6326371" y="1275906"/>
            <a:ext cx="2073349" cy="2892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Развитие коммуникативных навыков, социализация ребенка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35E7C76-D8E9-46D8-A07E-82CC77AAFE68}"/>
              </a:ext>
            </a:extLst>
          </p:cNvPr>
          <p:cNvSpPr/>
          <p:nvPr/>
        </p:nvSpPr>
        <p:spPr>
          <a:xfrm>
            <a:off x="8973879" y="1275906"/>
            <a:ext cx="2360426" cy="2892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Развитие творческих способностей, интереса к импровизации и самостоятельной музыкальной деятельности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56E402E-83AF-49F3-B5D9-D84A5D7F0357}"/>
              </a:ext>
            </a:extLst>
          </p:cNvPr>
          <p:cNvCxnSpPr>
            <a:cxnSpLocks/>
          </p:cNvCxnSpPr>
          <p:nvPr/>
        </p:nvCxnSpPr>
        <p:spPr>
          <a:xfrm>
            <a:off x="6698512" y="716847"/>
            <a:ext cx="393404" cy="55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CCA645E-5236-4F92-B803-327612B2DD06}"/>
              </a:ext>
            </a:extLst>
          </p:cNvPr>
          <p:cNvCxnSpPr>
            <a:cxnSpLocks/>
          </p:cNvCxnSpPr>
          <p:nvPr/>
        </p:nvCxnSpPr>
        <p:spPr>
          <a:xfrm>
            <a:off x="8399720" y="716847"/>
            <a:ext cx="746937" cy="44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3F525D1-A0B4-4726-B075-ED9DA8C4AE3C}"/>
              </a:ext>
            </a:extLst>
          </p:cNvPr>
          <p:cNvCxnSpPr>
            <a:cxnSpLocks/>
          </p:cNvCxnSpPr>
          <p:nvPr/>
        </p:nvCxnSpPr>
        <p:spPr>
          <a:xfrm flipH="1">
            <a:off x="4524154" y="716847"/>
            <a:ext cx="313659" cy="55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84F99C2-402B-4E74-9062-6BF78E87F5F3}"/>
              </a:ext>
            </a:extLst>
          </p:cNvPr>
          <p:cNvCxnSpPr>
            <a:cxnSpLocks/>
          </p:cNvCxnSpPr>
          <p:nvPr/>
        </p:nvCxnSpPr>
        <p:spPr>
          <a:xfrm flipH="1">
            <a:off x="2598775" y="727479"/>
            <a:ext cx="705293" cy="41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6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FA349-D99A-499B-B0E2-EFB9900B20D0}"/>
              </a:ext>
            </a:extLst>
          </p:cNvPr>
          <p:cNvSpPr txBox="1"/>
          <p:nvPr/>
        </p:nvSpPr>
        <p:spPr>
          <a:xfrm>
            <a:off x="1488557" y="297712"/>
            <a:ext cx="1045180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Методы и приёмы развития чувства ритма воспитанников: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ритмическое декламирование (чтение слов в ритме, не нивелируя ритм);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мимическое и пантомимическое обыгрывание;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музыкально-речевые и координационные игры;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речевые упражнения;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задания на активизацию слухового внимания;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графическая запись ритма и ее прочтение с помощью движений и игры на инструментах;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движение: маршировка, бег, прыжки, хлопки, шлепки, наклоны и т.д.,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«Звучащие жесты»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Гунильд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Кетман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); «Ритмическое эхо»;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игра на музыкальных инструментах в ансамбле и соло с заданным ритмом;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ритмическая импровизация.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D8CD8-80EC-479C-B540-8E72DD8D5B7D}"/>
              </a:ext>
            </a:extLst>
          </p:cNvPr>
          <p:cNvSpPr txBox="1"/>
          <p:nvPr/>
        </p:nvSpPr>
        <p:spPr>
          <a:xfrm>
            <a:off x="2254101" y="765327"/>
            <a:ext cx="8973880" cy="420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Развитием чувства ритма</a:t>
            </a:r>
            <a:r>
              <a:rPr lang="ru-RU" sz="2000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заниматься с самого раннего возраста и в доступной для дошкольников форме: ритмических упражнениях и играх. Основная работа по развитию чувства ритма происходит на музыкальном занятии, но дети, придя домой, часто повторяют то, чему они научились на музыкальном занятии: танцевальные движения, музыкально-ритмические упражнения. И вы, родители, должны их в этом поощрять. Не всегда у ребёнка всё получается. Вы должны подсказать ему, как правильно выполнить то или иное движение, как сделать это красивее.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0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BB94C-05EF-4770-AA09-973E80101C4D}"/>
              </a:ext>
            </a:extLst>
          </p:cNvPr>
          <p:cNvSpPr txBox="1"/>
          <p:nvPr/>
        </p:nvSpPr>
        <p:spPr>
          <a:xfrm>
            <a:off x="1169581" y="173321"/>
            <a:ext cx="10894828" cy="606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родителям:</a:t>
            </a:r>
            <a:endParaRPr lang="ru-RU" sz="2000" dirty="0">
              <a:solidFill>
                <a:srgbClr val="C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 музыку - она улучшает настроение, способствует эмоциональному развитию.</a:t>
            </a:r>
            <a:endParaRPr lang="ru-R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 ребенка воспроизводить мелодию хлопками, постукиванием, пением. Если малыш еще не научился самостоятельно выполнять задание, хлопайте его ручками, взяв их в свои руки; отстукивайте ритм или дирижируйте его рукой.</a:t>
            </a:r>
            <a:endParaRPr lang="ru-R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Поощряйте движения под музыку. Устройте парад, маршируя и стуча в барабаны.</a:t>
            </a:r>
            <a:endParaRPr lang="ru-R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 помогает для развития чувства ритма игра на детских шумовых инструментах. </a:t>
            </a:r>
            <a:r>
              <a:rPr lang="ru-RU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(Возьмите коробочки или бутылочки, насыпьте в них немного любой крупы  –  вот и получился незатейливый инструмент). </a:t>
            </a: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деревянные палочки или ложки. Пусть  ребёнок воспроизводит ритм любой услышанной музыки на этом «инструменте».  Меняйте темп движений (то быстрее, то медленнее).</a:t>
            </a:r>
            <a:endParaRPr lang="ru-RU" sz="20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Инсценируйте детские потешки, песенки, стихи.</a:t>
            </a:r>
            <a:endParaRPr lang="ru-RU" sz="20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интересуйтесь у детей, что нового они выучили на музыкальном занятии.</a:t>
            </a:r>
            <a:r>
              <a:rPr lang="ru-RU" sz="2000" dirty="0">
                <a:solidFill>
                  <a:srgbClr val="181818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Играйте с детьми дома, на прогулке, во время чтения стихотворения, игры на шумовых инструментах, в любое время года и дня.  </a:t>
            </a:r>
            <a:endParaRPr lang="ru-R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4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8B5777-7DA1-4AA4-A839-FC79770F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07" y="127591"/>
            <a:ext cx="9122735" cy="13609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«…То что ребёнок умеет делать сегодня в сотрудничестве, 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он сумеет завтра сделать самостоятельно»      Л. Выготский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D28BA3-D0D5-45C1-B874-65B3044A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74" y="3843670"/>
            <a:ext cx="5331596" cy="301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441D2-4308-4A0A-B5A5-A112FC4D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84" y="1298434"/>
            <a:ext cx="4263656" cy="319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88790-45A6-4A1D-97E2-FD95928D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9" y="1213374"/>
            <a:ext cx="4033587" cy="268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8344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699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Century Gothic</vt:lpstr>
      <vt:lpstr>Wingdings</vt:lpstr>
      <vt:lpstr>Wingdings 3</vt:lpstr>
      <vt:lpstr>Легкий дым</vt:lpstr>
      <vt:lpstr>МДОУ  «Детский сад № 233»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«…То что ребёнок умеет делать сегодня в сотрудничестве,   он сумеет завтра сделать самостоятельно»      Л. Выготский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 «Детский сад № 233»</dc:title>
  <dc:creator>Сергей Зиновьев</dc:creator>
  <cp:lastModifiedBy>Сергей Зиновьев</cp:lastModifiedBy>
  <cp:revision>23</cp:revision>
  <dcterms:created xsi:type="dcterms:W3CDTF">2021-10-31T15:38:32Z</dcterms:created>
  <dcterms:modified xsi:type="dcterms:W3CDTF">2021-11-08T18:59:57Z</dcterms:modified>
</cp:coreProperties>
</file>