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F5DF18-C2AE-45C8-AFD2-C8A3C4C6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6" y="2147777"/>
            <a:ext cx="8370235" cy="1828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1800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800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kern="1800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kern="1800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1800" dirty="0">
                <a:solidFill>
                  <a:srgbClr val="333333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kern="1800" dirty="0">
                <a:solidFill>
                  <a:srgbClr val="333333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37C88C-F5EC-4AB2-8F4C-8A5D48864614}"/>
              </a:ext>
            </a:extLst>
          </p:cNvPr>
          <p:cNvSpPr txBox="1"/>
          <p:nvPr/>
        </p:nvSpPr>
        <p:spPr>
          <a:xfrm>
            <a:off x="988825" y="3847677"/>
            <a:ext cx="85084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</a:t>
            </a:r>
            <a:br>
              <a:rPr lang="ru-RU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</a:t>
            </a:r>
            <a:r>
              <a:rPr lang="ru-RU" b="1" kern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b="1" kern="1800" dirty="0" smtClean="0">
              <a:solidFill>
                <a:schemeClr val="accent2">
                  <a:lumMod val="75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kern="1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музыкальный руководитель:</a:t>
            </a:r>
          </a:p>
          <a:p>
            <a:r>
              <a:rPr lang="ru-RU" b="1" kern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Зиновьева В.В.</a:t>
            </a:r>
            <a:r>
              <a:rPr lang="ru-RU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5C3E745-03B7-4B24-BC44-F6F9141A547B}"/>
              </a:ext>
            </a:extLst>
          </p:cNvPr>
          <p:cNvSpPr/>
          <p:nvPr/>
        </p:nvSpPr>
        <p:spPr>
          <a:xfrm>
            <a:off x="680484" y="722737"/>
            <a:ext cx="8593517" cy="2339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1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«Игры и речевые упражнения </a:t>
            </a:r>
            <a:br>
              <a:rPr lang="ru-RU" sz="2800" b="1" kern="1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чувства ритма для детей среднего дошкольного возраста»</a:t>
            </a:r>
            <a:br>
              <a:rPr lang="ru-RU" sz="2800" b="1" kern="1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11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4050C2-FF33-4FA4-9E98-6ED9A403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609599"/>
            <a:ext cx="8742374" cy="4823638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Разучиваем забавные стишки, прибаутки, тем самым развивая</a:t>
            </a:r>
            <a:b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детскую память, внимание, что способствует лучшему</a:t>
            </a:r>
            <a:b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запоминанию текста песен, ритмичному их исполнению.</a:t>
            </a:r>
            <a: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Дождь идёт,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ождь идёт,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когда же он пройдёт?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когда идти устанет,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тогда и перестанет.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Мыло и мочало – 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Песенки начало.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Лампа и картина – 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 половина. 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Хлеб и огурец,- 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Песенки конец!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4"/>
          <a:stretch/>
        </p:blipFill>
        <p:spPr>
          <a:xfrm>
            <a:off x="4218637" y="1816924"/>
            <a:ext cx="5055365" cy="41801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65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54779" y="2125682"/>
            <a:ext cx="3455718" cy="486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70712" y="237506"/>
            <a:ext cx="3823853" cy="629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C8E72-7BF5-4377-B6AC-002B7128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8" y="285009"/>
            <a:ext cx="8965244" cy="589250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Раз, два, три, повтори!»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задаёт хлопками ритмическую фразу, которую ребёнок повторяет «звучащими жестами»: хлопками, притопами, шлепками, щелчками и т. д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«Зайка»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Серенький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зайка, маленькие ножки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Поиграй, пожалуйста, для меня на ложках.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Будешь, зайка, ты играть,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я стану повторять.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Будешь, зайка, ты играть,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я стану повторять!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(Взрослый играет на ложках ритмический рисунок,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ребёнок отхлопывают заданный ритм ладонями.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взрослый, протягивает </a:t>
            </a:r>
            <a:r>
              <a:rPr lang="ru-RU" sz="2000" i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ложки ребёнку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говорит): </a:t>
            </a:r>
            <a:b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Будешь ты теперь зайчонком,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Поиграй на ложках звонко!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14071"/>
          <a:stretch/>
        </p:blipFill>
        <p:spPr>
          <a:xfrm>
            <a:off x="7190507" y="3231263"/>
            <a:ext cx="4358245" cy="362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595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4384"/>
            <a:ext cx="8596668" cy="15860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/>
          <a:stretch/>
        </p:blipFill>
        <p:spPr>
          <a:xfrm>
            <a:off x="1086498" y="1297661"/>
            <a:ext cx="7778339" cy="500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179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55371" y="2802576"/>
            <a:ext cx="2375065" cy="676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90057" y="178814"/>
            <a:ext cx="4880759" cy="535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8FCCC4F-8A5E-4C16-9826-38E2BDC2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6" y="187035"/>
            <a:ext cx="8614219" cy="604751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Ритмическое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упражнение «Осень»</a:t>
            </a:r>
            <a:b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Учить ребёнка выполнять ритмические движения, согласно тексту стихотворения.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Развивать чувство ритма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Ребёнок изображает дождь, отстукивая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указательным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пальцем правой руки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ладошке левой руки в такт стихотворению.  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       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Осень»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Дождь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дождь целый день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Барабанит в стёкла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Вся земля, вся земля,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От воды промокла…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pbs.twimg.com/media/C_TB1VzXYAIBRq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r="9749"/>
          <a:stretch/>
        </p:blipFill>
        <p:spPr bwMode="auto">
          <a:xfrm>
            <a:off x="4845133" y="2992582"/>
            <a:ext cx="4987637" cy="38654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6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43200" y="332509"/>
            <a:ext cx="5308269" cy="629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52A67-FE17-481A-A920-E91BDD23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591"/>
            <a:ext cx="8596668" cy="652245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11111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</a:t>
            </a:r>
            <a:r>
              <a:rPr lang="ru-RU" sz="2200" b="1" dirty="0" smtClean="0">
                <a:solidFill>
                  <a:srgbClr val="11111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1111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11111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ru-RU" sz="2200" b="1" dirty="0" smtClean="0">
                <a:solidFill>
                  <a:srgbClr val="11111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Ритмическое упражнение «Дождик»</a:t>
            </a:r>
            <a:br>
              <a:rPr lang="ru-RU" sz="2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u="sng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Взрослый говорит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«Набежали тучки, и пошёл дождик… Сначала редкие капли застучали по крыше. Но вот дождик стал сильнее, капли падают чаще, чаще.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Настоящий 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ливень!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Хорошо!» 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(Ребёнок вместе со взрослым хлопает в ладоши, постепенно убыстряя темп)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Капля – раз! Капля – два!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Капли медленно сперва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Стали капли ударять,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Капля каплю догонять.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А потом, потом, потом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Все бегом, бегом, бегом.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До свиданья, лес густой!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Побежим скорей домой!</a:t>
            </a:r>
            <a:b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7"/>
          <a:stretch/>
        </p:blipFill>
        <p:spPr>
          <a:xfrm>
            <a:off x="4410628" y="3182587"/>
            <a:ext cx="4664674" cy="346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4318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15688" y="332509"/>
            <a:ext cx="5830785" cy="700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A3E6C4-F580-4BBF-A669-BE433A41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201881"/>
            <a:ext cx="9607138" cy="6656119"/>
          </a:xfrm>
        </p:spPr>
        <p:txBody>
          <a:bodyPr>
            <a:noAutofit/>
          </a:bodyPr>
          <a:lstStyle/>
          <a:p>
            <a:pPr indent="228600"/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Ритмическое упражнение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«Скворушки»</a:t>
            </a:r>
            <a:r>
              <a:rPr lang="ru-RU" sz="2000" i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b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Учить ребёнка выполнять движения, согласно тексту. 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Развивать чувство ритма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Взрослый читает стихотворение. Ребёнок ритмично поднимается на носочки и опускается на пятки в текст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чтению, или изображает руками.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Сквору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сквору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-скворушки,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Распушили пёрышки,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Птицы в стаю собрались,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Птицы к югу понеслись.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35" y="3403463"/>
            <a:ext cx="5079360" cy="335953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301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21330" y="365924"/>
            <a:ext cx="3669476" cy="617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977BF5-6FEB-4442-8638-45F5E13A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25301"/>
            <a:ext cx="8858366" cy="6177379"/>
          </a:xfrm>
        </p:spPr>
        <p:txBody>
          <a:bodyPr>
            <a:normAutofit/>
          </a:bodyPr>
          <a:lstStyle/>
          <a:p>
            <a:pPr indent="228600"/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Речевая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игра «Ворона»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Учить ребёнка выполнять движения, согласно тексту. 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Развивать чувство ритма.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Взрослый читает стихотворение, а ребёнок в такт ему ударяет карандашом по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полу или палочками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(на каждую строчку — четыре удара)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— Ты, ворона, где была?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Что, ворона, принесла?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- Я летала на базар,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Принесла вам «кар-кар».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42" y="3313216"/>
            <a:ext cx="3755766" cy="32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71948" y="427512"/>
            <a:ext cx="4916384" cy="676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6AB06-FB1A-45EB-BC3E-885044D9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93766"/>
            <a:ext cx="9476069" cy="6032665"/>
          </a:xfrm>
        </p:spPr>
        <p:txBody>
          <a:bodyPr>
            <a:noAutofit/>
          </a:bodyPr>
          <a:lstStyle/>
          <a:p>
            <a:pPr indent="228600"/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Ритмическая игра «Азбука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морзе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 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Развивать умение воспринимать чувство ритма и воспроизводить его самостоятельно.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u="sng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Материал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деревянная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палочка, карандаш.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Взрослый предлагает ребёнку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стать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радистом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вслед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зa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ним передавать,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простукивать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разные сообщения.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Н/р: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ООооОООоооОО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и т.д.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7293"/>
          <a:stretch/>
        </p:blipFill>
        <p:spPr>
          <a:xfrm>
            <a:off x="4975668" y="2588819"/>
            <a:ext cx="4667003" cy="395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273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85705" y="463137"/>
            <a:ext cx="4370118" cy="629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00DA6-D97D-4F9E-BBBC-996C9204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3137"/>
            <a:ext cx="8596668" cy="5557652"/>
          </a:xfrm>
        </p:spPr>
        <p:txBody>
          <a:bodyPr>
            <a:noAutofit/>
          </a:bodyPr>
          <a:lstStyle/>
          <a:p>
            <a:pPr indent="228600"/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Ритмическая игра «Капельки»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 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Упражнять детей ритмичными движениями передавать текст.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Содержание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Кап! Кап! Я — капель,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У меня в апреле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(стучат указательным пальчиком по ладони)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На весеннем тепле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Капельки поспели.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Кап, кап на скамью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стучат пальчиком по коленям)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Детям на игрушки,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Кап-кап-кап!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Воробью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(легко прикасается пальчиками к голове)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Прямо на макушку.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4476"/>
          <a:stretch/>
        </p:blipFill>
        <p:spPr>
          <a:xfrm>
            <a:off x="5640154" y="3628030"/>
            <a:ext cx="3942607" cy="239275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17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35616-0876-4F61-955A-A8A19187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3171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Играем с детьми в речевые игры, которые способствуют  </a:t>
            </a:r>
            <a:b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ритмическому ощущению речи и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музыки: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хлопками):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 сверчок на шесток,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Таракан – в уголок.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Сели- посидели.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Песенку запели.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Услыхали ложки- вытянули ножки.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Услыхали калачи-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попрыгали с печи,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давай подпевать,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Подпевать 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танцевать!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------------------------------------------------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без дудки, без дуды,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Ходят ноги не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туды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 дудочку почуют,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 ноженьки танцуют.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Журавли пошли плясать,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Долги ноги выставлять. Бух, бух, бух.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20207"/>
          <a:stretch/>
        </p:blipFill>
        <p:spPr>
          <a:xfrm>
            <a:off x="5545776" y="1793173"/>
            <a:ext cx="3871356" cy="359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28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E1CAF-6890-403B-8E92-B71DF1C1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248093"/>
            <a:ext cx="10175837" cy="612895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Выстукиваем </a:t>
            </a:r>
            <a:r>
              <a:rPr lang="ru-RU" sz="2000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ритм ударами локтей и суставами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</a:t>
            </a:r>
            <a:r>
              <a:rPr lang="ru-RU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согнутых </a:t>
            </a:r>
            <a:r>
              <a:rPr lang="ru-RU" sz="2000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пальцев по столу</a:t>
            </a:r>
            <a: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Ай, туки, туки, туки,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Застучали молотки.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Застучали молотки,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Заиграли в локотки: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Тук- ток, тук- ток,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 Ванечке годок.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Постоянно </a:t>
            </a:r>
            <a:r>
              <a:rPr lang="ru-RU" sz="2000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чередуем хлопки в ладоши </a:t>
            </a:r>
            <a:r>
              <a:rPr lang="ru-RU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удары</a:t>
            </a:r>
            <a:br>
              <a:rPr lang="ru-RU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ладоней </a:t>
            </a:r>
            <a:r>
              <a:rPr lang="ru-RU" sz="2000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 ладони партнера, приговаривая:</a:t>
            </a:r>
            <a:r>
              <a:rPr lang="ru-RU" sz="2000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i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гуречечки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Ложки, плошки, поварешки, </a:t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Перевертушки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</a:t>
            </a:r>
            <a: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слове «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Перевертушки</a:t>
            </a:r>
            <a: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 игроки прыжком поворачиваются вокруг себя и, на каком бы месте ни остановились, должны повторить игровой припев, также чередуя хлопки и удары ладоней о ладони. Поворачиваются до тех пор, пока не займут первоначальное положение.</a:t>
            </a:r>
            <a: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2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49" y="752005"/>
            <a:ext cx="4684364" cy="351123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717705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63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Book Antiqua</vt:lpstr>
      <vt:lpstr>Calibri</vt:lpstr>
      <vt:lpstr>Times New Roman</vt:lpstr>
      <vt:lpstr>Trebuchet MS</vt:lpstr>
      <vt:lpstr>Wingdings 3</vt:lpstr>
      <vt:lpstr>Аспект</vt:lpstr>
      <vt:lpstr>   </vt:lpstr>
      <vt:lpstr>                               Ритмическое упражнение «Осень»  Цель: Учить ребёнка выполнять ритмические движения, согласно тексту стихотворения. Развивать чувство ритма.                                                        Содержание Ребёнок изображает дождь, отстукивая указательным пальцем правой руки по ладошке левой руки в такт стихотворению.                                                                                     «Осень»  Дождь, дождь целый день Барабанит в стёкла.  Вся земля, вся земля, От воды промокла… </vt:lpstr>
      <vt:lpstr>                                                                    Ритмическое упражнение «Дождик»  Взрослый говорит:  «Набежали тучки, и пошёл дождик… Сначала редкие капли застучали по крыше. Но вот дождик стал сильнее, капли падают чаще, чаще. Настоящий ливень! Хорошо!»        (Ребёнок вместе со взрослым хлопает в ладоши, постепенно убыстряя темп)  Капля – раз! Капля – два! Капли медленно сперва Стали капли ударять, Капля каплю догонять. А потом, потом, потом Все бегом, бегом, бегом. До свиданья, лес густой! Побежим скорей домой! </vt:lpstr>
      <vt:lpstr>                                                               Ритмическое упражнение «Скворушки»  Цель:  Учить ребёнка выполнять движения, согласно тексту.  Развивать чувство ритма.                                                     Содержание Взрослый читает стихотворение. Ребёнок ритмично поднимается на носочки и опускается на пятки в текст чтению, или изображает руками.  Сквору-сквору-скворушки, Распушили пёрышки, Птицы в стаю собрались, Птицы к югу понеслись. </vt:lpstr>
      <vt:lpstr>                                       Речевая игра «Ворона»  Цель:  Учить ребёнка выполнять движения, согласно тексту.  Развивать чувство ритма.                                                 Содержание Взрослый читает стихотворение, а ребёнок в такт ему ударяет карандашом по полу или палочками  (на каждую строчку — четыре удара).  — Ты, ворона, где была? Что, ворона, принесла? - Я летала на базар, Принесла вам «кар-кар». </vt:lpstr>
      <vt:lpstr>                               Ритмическая игра «Азбука морзе»  Цель:  Развивать умение воспринимать чувство ритма и воспроизводить его самостоятельно. Материал:  деревянная палочка, карандаш.                   Содержание Взрослый предлагает ребёнку  стать радистом  и вслед зa ним передавать,  простукивать разные сообщения.  Н/р: ООооОООоооОО и т.д. </vt:lpstr>
      <vt:lpstr>                                  Ритмическая игра «Капельки»  Цель:  Упражнять детей ритмичными движениями передавать текст.                                                          Содержание Кап! Кап! Я — капель, У меня в апреле (стучат указательным пальчиком по ладони) На весеннем тепле Капельки поспели. Кап, кап на скамью  (стучат пальчиком по коленям) Детям на игрушки, Кап-кап-кап! Воробью (легко прикасается пальчиками к голове) Прямо на макушку. </vt:lpstr>
      <vt:lpstr>            Играем с детьми в речевые игры, которые способствуют                               ритмическому ощущению речи и музыки:  (с хлопками):  Сел сверчок на шесток, Таракан – в уголок.  Сели- посидели.  Песенку запели.  Услыхали ложки- вытянули ножки.  Услыхали калачи-  Да попрыгали с печи,  Да давай подпевать,  Подпевать да танцевать! ------------------------------------------------ Как без дудки, без дуды,  Ходят ноги не туды.  А как дудочку почуют,  Сами ноженьки танцуют. Журавли пошли плясать,  Долги ноги выставлять. Бух, бух, бух. </vt:lpstr>
      <vt:lpstr>                  Выстукиваем ритм ударами локтей и суставами                                         согнутых пальцев по столу: Ай, туки, туки, туки,  Застучали молотки.  Застучали молотки,  Заиграли в локотки:  Тук- ток, тук- ток,  Скоро Ванечке годок.   Постоянно чередуем хлопки в ладоши и удары  ладоней о ладони партнера, приговаривая: О, чки, чки, чки, огуречечки,  Ложки, плошки, поварешки,  Перевертушки!  При слове «Перевертушки» игроки прыжком поворачиваются вокруг себя и, на каком бы месте ни остановились, должны повторить игровой припев, также чередуя хлопки и удары ладоней о ладони. Поворачиваются до тех пор, пока не займут первоначальное положение. </vt:lpstr>
      <vt:lpstr>   Разучиваем забавные стишки, прибаутки, тем самым развивая           детскую память, внимание, что способствует лучшему         запоминанию текста песен, ритмичному их исполнению.  Дождь идёт, дождь идёт, А когда же он пройдёт? Вот когда идти устанет, Вот тогда и перестанет. ----------------------------------- Мыло и мочало –  Песенки начало. Лампа и картина –  Песни половина.  Хлеб и огурец,-  Песенки конец!  </vt:lpstr>
      <vt:lpstr>                                                  «Раз, два, три, повтори!»  Взрослый задаёт хлопками ритмическую фразу, которую ребёнок повторяет «звучащими жестами»: хлопками, притопами, шлепками, щелчками и т. д.                                                       Упражнение «Зайка»  Серенький зайка, маленькие ножки  Поиграй, пожалуйста, для меня на ложках.  Будешь, зайка, ты играть,  А я стану повторять.  Будешь, зайка, ты играть,  А я стану повторять!  (Взрослый играет на ложках ритмический рисунок,  а затем ребёнок отхлопывают заданный ритм ладонями.  Затем взрослый, протягивает  ложки ребёнку говорит):  Будешь ты теперь зайчонком,  Поиграй на ложках звонко!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Сергей Зиновьев</dc:creator>
  <cp:lastModifiedBy>RePack by Diakov</cp:lastModifiedBy>
  <cp:revision>16</cp:revision>
  <dcterms:created xsi:type="dcterms:W3CDTF">2021-11-08T16:33:15Z</dcterms:created>
  <dcterms:modified xsi:type="dcterms:W3CDTF">2021-11-10T10:49:36Z</dcterms:modified>
</cp:coreProperties>
</file>