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941168"/>
            <a:ext cx="563701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провели воспитатели 9 группы: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 err="1" smtClean="0"/>
              <a:t>Куличкина</a:t>
            </a:r>
            <a:r>
              <a:rPr lang="ru-RU" dirty="0" smtClean="0"/>
              <a:t> С.И.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Бондаренко С.И.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Приобщение детей к истокам русской народной культуры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3"/>
            <a:ext cx="331236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8483"/>
            <a:ext cx="3181831" cy="5661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2730" cy="32369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024"/>
            <a:ext cx="2427734" cy="3236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68855"/>
            <a:ext cx="4393157" cy="33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Русские народные подвижные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86" y="836712"/>
            <a:ext cx="4897228" cy="3475037"/>
          </a:xfrm>
        </p:spPr>
      </p:pic>
    </p:spTree>
    <p:extLst>
      <p:ext uri="{BB962C8B-B14F-4D97-AF65-F5344CB8AC3E}">
        <p14:creationId xmlns:p14="http://schemas.microsoft.com/office/powerpoint/2010/main" val="24348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376264" cy="31801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346201" cy="3139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28" y="755379"/>
            <a:ext cx="3707904" cy="2772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1" y="3501008"/>
            <a:ext cx="2420339" cy="3239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22562"/>
            <a:ext cx="3768524" cy="28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372168"/>
            <a:ext cx="791026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Заключительный этап.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4320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-</a:t>
            </a:r>
            <a:r>
              <a:rPr lang="ru-RU" dirty="0"/>
              <a:t>дети используют в речи русский фольклор;</a:t>
            </a:r>
          </a:p>
          <a:p>
            <a:pPr marL="45720" indent="0">
              <a:buNone/>
            </a:pPr>
            <a:r>
              <a:rPr lang="ru-RU" dirty="0"/>
              <a:t>- дети знают былинных и сказочных героев, уметь сопереживать им;</a:t>
            </a:r>
          </a:p>
          <a:p>
            <a:pPr marL="45720" indent="0">
              <a:buNone/>
            </a:pPr>
            <a:r>
              <a:rPr lang="ru-RU" dirty="0"/>
              <a:t>- дети умеют различать изделия разных народных промыслов;</a:t>
            </a:r>
          </a:p>
          <a:p>
            <a:pPr marL="45720" indent="0">
              <a:buNone/>
            </a:pPr>
            <a:r>
              <a:rPr lang="ru-RU" dirty="0"/>
              <a:t>- дети знают и умеют играть в русские народные игры;</a:t>
            </a:r>
          </a:p>
          <a:p>
            <a:pPr marL="45720" indent="0">
              <a:buNone/>
            </a:pPr>
            <a:r>
              <a:rPr lang="ru-RU" dirty="0"/>
              <a:t>- должны знать особенности русских песен, плясок.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/>
              <a:t>Приобщение детей к истокам русской народной культуры, к традициям русского народа, способствует духовно - нравственному и патриотическому воспитанию дошкольников.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3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57301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860032" cy="28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6909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Актуальность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/>
              <a:t>Сегодня, мы на многое начинаем смотреть по-иному, многое для себя заново открываем и переоцениваем. Это относится и к прошлому нашего народа. С уверенностью можно сказать, что большинство, к сожалению поверхностно </a:t>
            </a:r>
            <a:r>
              <a:rPr lang="ru-RU" sz="1800" dirty="0" smtClean="0"/>
              <a:t>знакомо с </a:t>
            </a:r>
            <a:r>
              <a:rPr lang="ru-RU" sz="1800" dirty="0"/>
              <a:t>народной культурой.</a:t>
            </a:r>
          </a:p>
          <a:p>
            <a:pPr marL="45720" indent="0" algn="just">
              <a:buNone/>
            </a:pPr>
            <a:r>
              <a:rPr lang="ru-RU" sz="1800" dirty="0" smtClean="0"/>
              <a:t>Чтобы </a:t>
            </a:r>
            <a:r>
              <a:rPr lang="ru-RU" sz="1800" dirty="0"/>
              <a:t>воспитать в детях гордость за свой народ, поддержать интерес к его истории и культуре, помочь хорошо узнать и уважать свое прошлое, свои истоки, историю и культуру своего народа и создан этот проект. Проект способствует развитию познавательных способностей детей, формированию высокой нравственности, воспитывает любовь к Отечеству, уважение к предкам, защищавшим Русь от врагов, интерес к самобытной русской культуре. </a:t>
            </a:r>
          </a:p>
        </p:txBody>
      </p:sp>
    </p:spTree>
    <p:extLst>
      <p:ext uri="{BB962C8B-B14F-4D97-AF65-F5344CB8AC3E}">
        <p14:creationId xmlns:p14="http://schemas.microsoft.com/office/powerpoint/2010/main" val="29118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4" y="922"/>
            <a:ext cx="8964487" cy="229719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Цель: развитие личностной культуры ребенка посредством воспитания высоких духовных ценностей и культурных традиций.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748464" cy="537321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300" b="1" dirty="0" smtClean="0"/>
              <a:t>Задачи</a:t>
            </a:r>
            <a:r>
              <a:rPr lang="ru-RU" sz="2300" b="1" dirty="0"/>
              <a:t>:</a:t>
            </a:r>
          </a:p>
          <a:p>
            <a:pPr marL="45720" indent="0">
              <a:buNone/>
            </a:pPr>
            <a:r>
              <a:rPr lang="ru-RU" sz="2300" dirty="0" smtClean="0"/>
              <a:t>-</a:t>
            </a:r>
            <a:r>
              <a:rPr lang="ru-RU" sz="2300" dirty="0"/>
              <a:t>формировать у детей чувство причастности к духовному наследию</a:t>
            </a:r>
          </a:p>
          <a:p>
            <a:pPr marL="45720" indent="0">
              <a:buNone/>
            </a:pPr>
            <a:r>
              <a:rPr lang="ru-RU" sz="2300" dirty="0"/>
              <a:t>своего народа;</a:t>
            </a:r>
          </a:p>
          <a:p>
            <a:pPr marL="45720" indent="0">
              <a:buNone/>
            </a:pPr>
            <a:r>
              <a:rPr lang="ru-RU" sz="2300" dirty="0"/>
              <a:t>-воспитывать любовь к Родине;</a:t>
            </a:r>
          </a:p>
          <a:p>
            <a:pPr marL="45720" indent="0">
              <a:buNone/>
            </a:pPr>
            <a:r>
              <a:rPr lang="ru-RU" sz="2300" dirty="0"/>
              <a:t>-знакомить детей с устным народным творчеством и народно-</a:t>
            </a:r>
          </a:p>
          <a:p>
            <a:pPr marL="45720" indent="0">
              <a:buNone/>
            </a:pPr>
            <a:r>
              <a:rPr lang="ru-RU" sz="2300" dirty="0"/>
              <a:t>декоративным искусством;</a:t>
            </a:r>
          </a:p>
          <a:p>
            <a:pPr marL="45720" indent="0">
              <a:buNone/>
            </a:pPr>
            <a:r>
              <a:rPr lang="ru-RU" sz="2300" dirty="0"/>
              <a:t>-воспитывать у детей любовь и уважение к традициям своего народа,</a:t>
            </a:r>
          </a:p>
          <a:p>
            <a:pPr marL="45720" indent="0">
              <a:buNone/>
            </a:pPr>
            <a:r>
              <a:rPr lang="ru-RU" sz="2300" dirty="0"/>
              <a:t>укладу жизни;</a:t>
            </a:r>
          </a:p>
          <a:p>
            <a:pPr marL="45720" indent="0">
              <a:buNone/>
            </a:pPr>
            <a:r>
              <a:rPr lang="ru-RU" sz="2300" dirty="0"/>
              <a:t>-формировать нравственные качества для установления позитивных</a:t>
            </a:r>
          </a:p>
          <a:p>
            <a:pPr marL="45720" indent="0">
              <a:buNone/>
            </a:pPr>
            <a:r>
              <a:rPr lang="ru-RU" sz="2300" dirty="0"/>
              <a:t>межличностных отношений;</a:t>
            </a:r>
          </a:p>
          <a:p>
            <a:pPr marL="45720" indent="0">
              <a:buNone/>
            </a:pPr>
            <a:r>
              <a:rPr lang="ru-RU" sz="2300" dirty="0"/>
              <a:t>-способствовать созданию благоприятного психологического климата в группе,</a:t>
            </a:r>
          </a:p>
          <a:p>
            <a:pPr marL="45720" indent="0">
              <a:buNone/>
            </a:pPr>
            <a:r>
              <a:rPr lang="ru-RU" sz="2300" dirty="0"/>
              <a:t>- способствовать сплочению детского коллектива.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7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9362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u="sng" dirty="0"/>
              <a:t>Тип проекта </a:t>
            </a:r>
            <a:r>
              <a:rPr lang="ru-RU" dirty="0"/>
              <a:t>: практико - ориентированный</a:t>
            </a:r>
          </a:p>
          <a:p>
            <a:pPr marL="45720" indent="0">
              <a:buNone/>
            </a:pPr>
            <a:r>
              <a:rPr lang="ru-RU" u="sng" dirty="0"/>
              <a:t>Участники проекта </a:t>
            </a:r>
            <a:r>
              <a:rPr lang="ru-RU" dirty="0"/>
              <a:t>: дети от 5 до 6 лет, родители воспитанников, </a:t>
            </a:r>
            <a:r>
              <a:rPr lang="ru-RU" dirty="0" smtClean="0"/>
              <a:t>воспитатели.</a:t>
            </a:r>
            <a:endParaRPr lang="ru-RU" dirty="0"/>
          </a:p>
          <a:p>
            <a:pPr marL="45720" indent="0">
              <a:buNone/>
            </a:pPr>
            <a:r>
              <a:rPr lang="ru-RU" u="sng" dirty="0"/>
              <a:t>По продолжительности</a:t>
            </a:r>
            <a:r>
              <a:rPr lang="ru-RU" dirty="0"/>
              <a:t>: долгосрочный (1 года</a:t>
            </a:r>
            <a:r>
              <a:rPr lang="ru-RU" dirty="0" smtClean="0"/>
              <a:t>)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u="sng" dirty="0"/>
              <a:t>Гипотеза</a:t>
            </a:r>
          </a:p>
          <a:p>
            <a:pPr marL="45720" indent="0">
              <a:buNone/>
            </a:pPr>
            <a:r>
              <a:rPr lang="ru-RU" dirty="0"/>
              <a:t>Приобщение детей к истокам русской народной культуре, к традициям русского народа, способствует духовно - нравственному и патриотическому воспитанию дошкольников.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9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8424935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Организационно-подготовительный этап.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90872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Обоснование </a:t>
            </a:r>
            <a:r>
              <a:rPr lang="ru-RU" dirty="0"/>
              <a:t>актуальности темы, мотивация ее выбора. Определение цели и задач проекта. Подбор литературы, пособий, дидактических материалов, подвижных игр. Составление альбомов.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2817118" cy="25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Практический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Проект состоит из трех разделов:</a:t>
            </a:r>
          </a:p>
          <a:p>
            <a:pPr marL="45720" indent="0">
              <a:buNone/>
            </a:pPr>
            <a:r>
              <a:rPr lang="ru-RU" dirty="0"/>
              <a:t>1. Народный фольклор : пословицы, поговорки, сказки.</a:t>
            </a:r>
          </a:p>
          <a:p>
            <a:pPr marL="45720" indent="0">
              <a:buNone/>
            </a:pPr>
            <a:r>
              <a:rPr lang="ru-RU" dirty="0"/>
              <a:t>2. Русские народные подвижные игры.</a:t>
            </a:r>
          </a:p>
          <a:p>
            <a:pPr marL="45720" indent="0">
              <a:buNone/>
            </a:pPr>
            <a:r>
              <a:rPr lang="ru-RU" dirty="0"/>
              <a:t>3. Народные промыслы.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0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Народный фольклор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028066" cy="49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27" y="26609"/>
            <a:ext cx="4167973" cy="311435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351"/>
            <a:ext cx="2232248" cy="2987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19574"/>
            <a:ext cx="2346969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19574"/>
            <a:ext cx="4228814" cy="31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Народные промыслы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490103" cy="4083791"/>
          </a:xfrm>
        </p:spPr>
      </p:pic>
    </p:spTree>
    <p:extLst>
      <p:ext uri="{BB962C8B-B14F-4D97-AF65-F5344CB8AC3E}">
        <p14:creationId xmlns:p14="http://schemas.microsoft.com/office/powerpoint/2010/main" val="34215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</TotalTime>
  <Words>421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Приобщение детей к истокам русской народной культуры</vt:lpstr>
      <vt:lpstr>Актуальность проекта </vt:lpstr>
      <vt:lpstr>Цель: развитие личностной культуры ребенка посредством воспитания высоких духовных ценностей и культурных традиций. </vt:lpstr>
      <vt:lpstr>Паспорт проекта</vt:lpstr>
      <vt:lpstr>Организационно-подготовительный этап. </vt:lpstr>
      <vt:lpstr>Практический этап</vt:lpstr>
      <vt:lpstr>Народный фольклор</vt:lpstr>
      <vt:lpstr>Презентация PowerPoint</vt:lpstr>
      <vt:lpstr>Народные промыслы</vt:lpstr>
      <vt:lpstr>Презентация PowerPoint</vt:lpstr>
      <vt:lpstr>Русские народные подвижные игры</vt:lpstr>
      <vt:lpstr>Презентация PowerPoint</vt:lpstr>
      <vt:lpstr>Заключительный этап.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детей к истокам русской народной культуры</dc:title>
  <dc:creator>ок</dc:creator>
  <cp:lastModifiedBy>ок</cp:lastModifiedBy>
  <cp:revision>10</cp:revision>
  <dcterms:created xsi:type="dcterms:W3CDTF">2022-05-17T10:40:41Z</dcterms:created>
  <dcterms:modified xsi:type="dcterms:W3CDTF">2022-05-19T06:03:10Z</dcterms:modified>
</cp:coreProperties>
</file>