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8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5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4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5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4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D780-AA07-433A-98C0-B9F4C7018DCD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EBD07-F7EC-4D24-AD2C-FFB62030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3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-104503"/>
            <a:ext cx="12192000" cy="6962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1" y="705394"/>
            <a:ext cx="5799908" cy="33832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«Друг детства-Виктор Драгунский»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6743" y="4990010"/>
            <a:ext cx="5290457" cy="168510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старшей группы №4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</a:p>
          <a:p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Бахичева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3230336"/>
            <a:ext cx="5685336" cy="38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1750423"/>
            <a:ext cx="7550332" cy="49769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творчеством В. Драгунского.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Приобщить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чтению произведений В. Ю. Драгунского из цикла. «Денискины рассказа».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чувствовать и понимать характер образов произведений, взаимосвязь описанного с реальностью; - формировать умение передавать свое отношение к персонажам;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ценность и необходимость дружбы.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, речь, мышление;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доброту, чуткость, чувство дружбы.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1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" y="2551837"/>
            <a:ext cx="685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познавательно-игровой.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старшего дошкольного возраста, родители, педагоги.</a:t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 неделя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(декабрь, день рождения писателя- 1 декабря 1913г-6 мая 1972гг)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1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2359" y="3827417"/>
            <a:ext cx="5431441" cy="27040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проекта: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фильма «Биография 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Ю. Драгунского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0" y="304529"/>
            <a:ext cx="5424791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5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004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мини-фильмов и презентаций: «Друг детства», «Главные реки», «Денискины рассказы», «Папа у Васи силён в математике».</a:t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«Друг детства».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31473"/>
            <a:ext cx="8619309" cy="33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8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121005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63" y="234495"/>
            <a:ext cx="4400006" cy="63755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проведения проекта в группе была организована выставка книг Виктора Юзефовича Драгунского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09" y="2142308"/>
            <a:ext cx="5553892" cy="44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2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365125"/>
            <a:ext cx="6387737" cy="640143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познакомить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творчеством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писателя Виктора Драгунского, через   чтение серии произведений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«Денискины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рассказы».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его героев, сделали выводы о ценности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дружбы, чуткости и взаимовыручки.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улучшились 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речь,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89" y="2756263"/>
            <a:ext cx="4624251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12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235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Проект  «Друг детства-Виктор Драгунский»</vt:lpstr>
      <vt:lpstr>Цели:  Познакомить с творчеством В. Драгунского. Приобщить детей к чтению произведений В. Ю. Драгунского из цикла. «Денискины рассказа».  Задачи: - чувствовать и понимать характер образов произведений, взаимосвязь описанного с реальностью; - формировать умение передавать свое отношение к персонажам;  Показать ценность и необходимость дружбы. Развивать , речь, мышление; Воспитывать доброту, чуткость, чувство дружбы.</vt:lpstr>
      <vt:lpstr>Презентация PowerPoint</vt:lpstr>
      <vt:lpstr>Ход проекта: Просмотр фильма «Биография В. Ю. Драгунского» </vt:lpstr>
      <vt:lpstr>Просмотр мини-фильмов и презентаций: «Друг детства», «Главные реки», «Денискины рассказы», «Папа у Васи силён в математике». Изодеятельность по теме «Друг детства».</vt:lpstr>
      <vt:lpstr>На время проведения проекта в группе была организована выставка книг Виктора Юзефовича Драгунского</vt:lpstr>
      <vt:lpstr>Результат:  Дети познакомить с творчеством писателя Виктора Драгунского, через   чтение серии произведений «Денискины рассказы».  На примере его героев, сделали выводы о ценности и необходимости дружбы, чуткости и взаимовыручки. У детей улучшились  речь, мышление.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«Друг детства-Виктор Драгунский»</dc:title>
  <dc:creator>79201265726</dc:creator>
  <cp:lastModifiedBy>79201265726</cp:lastModifiedBy>
  <cp:revision>12</cp:revision>
  <dcterms:created xsi:type="dcterms:W3CDTF">2021-05-31T01:10:38Z</dcterms:created>
  <dcterms:modified xsi:type="dcterms:W3CDTF">2022-12-26T19:07:02Z</dcterms:modified>
</cp:coreProperties>
</file>