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3B_0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8" r:id="rId2"/>
    <p:sldId id="315" r:id="rId3"/>
    <p:sldId id="321" r:id="rId4"/>
    <p:sldId id="322" r:id="rId5"/>
    <p:sldId id="323" r:id="rId6"/>
    <p:sldId id="324" r:id="rId7"/>
    <p:sldId id="316" r:id="rId8"/>
    <p:sldId id="317" r:id="rId9"/>
    <p:sldId id="318" r:id="rId10"/>
    <p:sldId id="319" r:id="rId11"/>
    <p:sldId id="320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1DD3F3C-2658-07F1-1CB6-B9C733309A1C}" name="PC" initials="P" userId="PC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modernComment_13B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9F9D68F-9C4B-4936-89F4-989E2C66A869}" authorId="{F1DD3F3C-2658-07F1-1CB6-B9C733309A1C}" created="2023-12-20T20:13:49.90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315"/>
      <ac:graphicFrameMk id="7" creationId="{00000000-0000-0000-0000-000000000000}"/>
      <dc:dgmMk xmlns:dc="http://schemas.microsoft.com/office/drawing/2013/diagram/command"/>
      <dc:nodeMk xmlns:dc="http://schemas.microsoft.com/office/drawing/2013/diagram/command" id="{54121E96-6855-4BA9-A58D-973D3A912E00}"/>
      <ac:txMk cp="0" len="31">
        <ac:context len="32" hash="3094077531"/>
      </ac:txMk>
    </ac:txMkLst>
    <p188:pos x="5177807" y="527212"/>
    <p188:txBody>
      <a:bodyPr/>
      <a:lstStyle/>
      <a:p>
        <a:r>
          <a:rPr lang="ru-RU"/>
          <a:t>Ранний возраст
Основная характеристика детей раннего возраста - ситуативность. Ребенок может думать, чувствовать, делать только то, что видит здесь и сейчас. В данном возрасте важен режим дня, ритм повседневной жизни. Основным условием успешного развития является обеспечение двигательной активности ребенка. Активность проявляется в контексте определенной предметной ситуации, где важен характер совместной деятельности со взрослым. Взрослый интересен ребенку как человек, который раскрывает логику и способы употребления предметов, окружающих его.
Именно предметная деятельность определяет формирование навыков гигиены и самообслуживания. Предметная деятельность, связанная с усвоением общественно-выработанных способов употребления предметов, оказывает влияние на развитие интеллекта, речи, самосознания и эмоциональной сферы ребенка.
Основу интеллекта в раннем возрасте определяет развитие сенсорных процессов, связанных с действием обследования предметов и построения на их основе целостных образов, а также формирование первых обобщений в виде сенсорных эталонов цвета, формы, величины. Важно учитывать, что ребенок обучается только тому, что затрагивает его эмоциональную сферу. На основе сенсорного развития формируется план образов и представлений, что позволяет ребенку преодолеть ситуативность мышления и поведения.
В данный период закладываются основы успешного общения со сверстниками, инициативность, чувство доверия к сверстнику.
Основным достижениям возраста является самосознание, положительная самооценка, первые целостные формы поведения в виде результативных действий.
Ребенок определяет себя как субъект собственных действий («Я сам»). Важна психологическая потребность в самостоятельности.</a:t>
        </a:r>
      </a:p>
    </p188:txBody>
  </p188:cm>
  <p188:cm id="{6F4F3DEC-0DAC-4541-9AFC-C53990F5E0BF}" authorId="{F1DD3F3C-2658-07F1-1CB6-B9C733309A1C}" created="2023-12-20T20:25:02.61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315"/>
      <ac:graphicFrameMk id="7" creationId="{00000000-0000-0000-0000-000000000000}"/>
      <dc:dgmMk xmlns:dc="http://schemas.microsoft.com/office/drawing/2013/diagram/command"/>
      <dc:nodeMk xmlns:dc="http://schemas.microsoft.com/office/drawing/2013/diagram/command" id="{AB62DD9C-1EB7-4019-9E46-F89A5109CC8A}"/>
      <ac:txMk cp="0" len="31">
        <ac:context len="32" hash="1735675287"/>
      </ac:txMk>
    </ac:txMkLst>
    <p188:pos x="5398869" y="1500320"/>
    <p188:txBody>
      <a:bodyPr/>
      <a:lstStyle/>
      <a:p>
        <a:r>
          <a:rPr lang="ru-RU"/>
          <a:t>Младший дошкольный возраст.
    Младший возраст – важнейший период в развитии дошкольника. Именно в это время происходит переход малыша к новым отношениям со взрослыми, сверстниками, с предметным миром.
Младший дошкольник начинает проявлять нетерпимость к опеке взрослого, стремление настоять на своем требовании, упорство в осуществлении своих целей («кризис трех лет»).
    Для ребенка третьего года жизни требование «я – сам» отражает появление у него новой потребности в самостоятельных действиях.
    Постепенно расширяется область самостоятельных действий ребенка с учетом его растущих возможностей, младший дошкольник становится более общительным. Он с удовольствием подражает действиям взрослого, видит во взрослых неиссякаемый источник новых игр, действий предметами.
    К концу младшего дошкольного возраста начинает активно проявляться потребность в познавательном общении со взрослыми, о чем свидетельствуют многочисленные вопросы, которые задают дети.
    В играх, в предметной и художественной деятельности дети учатся принимать цель и связывать результат с поставленной целью, что повышает осознанность действий и усиливает самостоятельность детей.
    Развивается интерес детей к общению со сверстниками. Малышей привлекает игра в маленьких подгруппах, общие хороводные и имитационные игры, выполнение парных поручений.
    Дети 3-4 лет – это в первую очередь «деятели», а не наблюдатели. Опыт активной разнообразной деятельности составляет важнейшее условие их развития. Дети участвуют в разнообразных делах: в играх, двигательных упражнениях, в действиях по обследованию свойств и качеств предметов и их использованию, в рисовании, лепке, речевом общении, в творчестве (имитации, подражание образам животных, танцевальные импровизации и т.п.).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3-12-20T20:25:42.241" authorId="{F1DD3F3C-2658-07F1-1CB6-B9C733309A1C}"/>
          </p223:rxn>
        </p223:reactions>
      </p:ext>
    </p188:extLst>
  </p188:cm>
  <p188:cm id="{FB890D34-E447-40EF-B5D6-30FD1C1F48D8}" authorId="{F1DD3F3C-2658-07F1-1CB6-B9C733309A1C}" created="2023-12-20T20:26:53.25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315"/>
      <ac:graphicFrameMk id="7" creationId="{00000000-0000-0000-0000-000000000000}"/>
      <dc:dgmMk xmlns:dc="http://schemas.microsoft.com/office/drawing/2013/diagram/command"/>
      <dc:nodeMk xmlns:dc="http://schemas.microsoft.com/office/drawing/2013/diagram/command" id="{AA1DA8B6-B8F3-402B-A20A-9065B9CD0DD9}"/>
      <ac:txMk cp="0" len="31">
        <ac:context len="32" hash="1130278621"/>
      </ac:txMk>
    </ac:txMkLst>
    <p188:pos x="5354802" y="2524889"/>
    <p188:txBody>
      <a:bodyPr/>
      <a:lstStyle/>
      <a:p>
        <a:r>
          <a:rPr lang="ru-RU"/>
          <a:t>Средний дошкольный возраст.
     Детям исполнилось четыре года  в их поведении и деятельности появляется ряд новых черт, отличающих средних дошкольников от малышей. Возрастают физические возможности детей: движения становятся более уверенными и разнообразными.
     На пятом году жизни активно проявляется стремление детей к общению со сверстниками. Дети общаются по поводу игрушек, совместных игр, общих дел. Их речевые контакты становятся более длительными и активными.
    Новые черты появляются в общении средних дошкольников с воспитателем. Они охотно сотрудничают со взрослыми в практических делах (совместные игры, трудовые поручения, уход за животными, растениями), но наряду с этим активно стремятся к познавательному, интеллектуальному общению со взрослыми. Это проявляется в многочисленных вопросах детей к воспитателю. Развивающееся мышление ребенка, способность устанавливать простейшие связи и отношения между объектами пробуждают интерес к окружающему миру.
    Дошкольник пятого года жизни отличается высокой активностью. Освоение детьми системы разнообразных обследовательских действий, приемов простейшего анализа, сравнения способствует развитию самостоятельности в познании.
    Одна из особенностей детей средней группы состоит в том, что уровень умений значительно различается у разных детей (для одних детей достаточно простого напоминания о нужном действии, совета,  для других необходим показ или совместное действие с ребенком). Для детей пятого года жизни характерно различие темпов развития: одни дольше сохраняют свойства, характерные для младшего возраста, перестройка их поведения и деятельности как бы замедляется, другие, наоборот, «взрослеют» быстрее и уже со второй половины среднего дошкольного возраста начинают отчетливо проявлять черты более старшей возрастной ступени.
    У детей средней группы ярко проявляется интерес к игре. Игра продолжает оставаться основной формой организации их жизни. В свободных игр по выбору у детей развивается внимание, речь, умения сравнивать, действовать по элементарному алгоритму.
    У детей средней группы наблюдается пробуждение интереса к правилам поведения, осмысление требований как необходимости.
    Дети среднего дошкольного возраста отличаются высокой эмоциональностью, яркостью и непосредственностью выражения свои чувства. У детей развиваются эстетические чувства, творческие способности в игре, в изобразительной, театрально-исполнительской деятельности.
     Внимательное, заботливое отношение воспитателя к детям, умение поддержать их познавательную активность и развить самостоятельность, организация разнообразной деятельности составляют основу правильного воспитания и полноценного развития детей в средней группе детского сада.</a:t>
        </a:r>
      </a:p>
    </p188:txBody>
  </p188:cm>
  <p188:cm id="{B1E8B419-783A-4F17-9346-5EEE23B63B95}" authorId="{F1DD3F3C-2658-07F1-1CB6-B9C733309A1C}" created="2023-12-20T20:29:49.46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315"/>
      <ac:graphicFrameMk id="7" creationId="{00000000-0000-0000-0000-000000000000}"/>
      <dc:dgmMk xmlns:dc="http://schemas.microsoft.com/office/drawing/2013/diagram/command"/>
      <dc:nodeMk xmlns:dc="http://schemas.microsoft.com/office/drawing/2013/diagram/command" id="{E2096FF1-ACFB-4771-B5A8-6504073D3766}"/>
      <ac:txMk cp="0" len="31">
        <ac:context len="32" hash="1305763412"/>
      </ac:txMk>
    </ac:txMkLst>
    <p188:pos x="5354802" y="3538441"/>
    <p188:txBody>
      <a:bodyPr/>
      <a:lstStyle/>
      <a:p>
        <a:r>
          <a:rPr lang="ru-RU"/>
          <a:t>Старший дошкольный возраст.
    Переход в старшую и особенно в подготовительную группу связан с изменением психологической позиции детей: они впервые начинают ощущать себя самыми старшими среди других детей в детском саду. Такие мотивы  как: мы можем научить малышей тому, что умеем; мы – помощники воспитателя; мы хотим узнать новое и многому научиться; мы готовимся к школе, – охотно принимаются старшими дошкольниками и направляют их активность.
    Для старших дошкольников характерна потребность в самоутверждении и признании их возможностей со стороны взрослых.
    Развитию самостоятельности способствует освоение детьми умений поставить цель (или принять ее от воспитателя), обдумать путь к ее достижению, осуществить свой замысел, оценить полученный результат с позиции цели.
    Высшей формой самостоятельности детей является творчество. Этому способствует создание творческих ситуаций в игровой, театральной, художественно-изобразительной деятельности, в ручном труде, словесное творчество. Все это – обязательные элементы образа жизни старших дошкольников в детском саду. Именно в увлекательной творческой деятельности перед дошкольником возникает проблема самостоятельного определения замысла, способов и формы его воплощения.
    В общей увлекательной деятельности развивается сотрудничество, пробуждаются воображение, инициатива.
    Развитию познавательной активности и интересов старших дошкольников способствует участие в разрешении проблемных ситуаций, в проведении элементарных опытов (с водой, снегом, воздухом, магнитами, увеличительными стеклами и пр.), в развивающих играх, головоломках, в изготовлении игрушек-самоделок, простейших механизмов и моделей.
    В данном возрасте происходит социально-нравственное развитие детей, становление их взаимоотношений с окружающими (позиция в коллективе сверстников: друзья, объединения детей на основе общности игровых интересов или склонностей к определенной деятельности).
    Старшие дошкольники способны освоить правила культуры поведения и общения. Им становятся понятны мотивы выполнения правил, у них начинает развиваться чувство самоуважения и самостоятельность.
    Характерной особенностью старших дошкольников является появление интереса к проблемам, выходящим за рамки детского сада и личного опыта. Дети интересуются событиями прошлого и будущего, жизнью разных народов, животным и растительным миром разных стран, что способствует развитию миролюбия, уважения ко всему живому на земле.
    В подготовительной группе дети с удовольствием принимают участие в таких акциях как: «Мы разные, но мы дружим», «Сохраним леса России», «Поможем птицам» и т.п..
    Старшие дошкольники начинают проявлять интерес к будущему школьному обучению. Интерес детей к школе развивается естественным путем в общении с воспитателем, через встречи с учителем, совместные дела со школьниками, посещение школы, сюжетно-ролевые игры на школьную тему. Развивается интерес детей к новой социальной позиции «Хочу стать школьником».
    У детей развивается внимание и память, формируются навыки элементарного самоконтроля, способность к саморегуляции своих действий.
    У дошкольников продолжает развиваться речь: ее звуковая сторона, грамматический строй, лексика. Совершенствуется связная речь.
    В самостоятельной деятельности дети широко вариативно применяют содержание, освоенное в организованной образовательной деятельности и в совместной деятельности с воспитателем.
     У старших дошкольников развиваются такие ценные качества как способность принять общую цель, включиться в совместное планирование, взаимодействовать в процессе работы, обсудить полученные результаты.
    Как и в предыдущих группах, главными принципами взаимодействия воспитателя с детьми выступают уважение прав ребенка, гуманно-личностное отношение и индивидуальный подход.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71E702-F7A1-49C6-B911-92C406E208A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121E96-6855-4BA9-A58D-973D3A912E00}">
      <dgm:prSet phldrT="[Текст]"/>
      <dgm:spPr/>
      <dgm:t>
        <a:bodyPr/>
        <a:lstStyle/>
        <a:p>
          <a:pPr algn="ctr"/>
          <a:r>
            <a:rPr lang="ru-RU" dirty="0"/>
            <a:t>Ранний возраст (от 1  до 3 лет)</a:t>
          </a:r>
        </a:p>
      </dgm:t>
    </dgm:pt>
    <dgm:pt modelId="{EC847941-0AA7-46DE-B946-B5CA58F6BA2E}" type="parTrans" cxnId="{38B8E168-9EB1-4B7B-9B1E-906CCF2E2704}">
      <dgm:prSet/>
      <dgm:spPr/>
      <dgm:t>
        <a:bodyPr/>
        <a:lstStyle/>
        <a:p>
          <a:pPr algn="ctr"/>
          <a:endParaRPr lang="ru-RU"/>
        </a:p>
      </dgm:t>
    </dgm:pt>
    <dgm:pt modelId="{70E5C64D-B800-461E-88D2-408E169421E1}" type="sibTrans" cxnId="{38B8E168-9EB1-4B7B-9B1E-906CCF2E2704}">
      <dgm:prSet/>
      <dgm:spPr/>
      <dgm:t>
        <a:bodyPr/>
        <a:lstStyle/>
        <a:p>
          <a:pPr algn="ctr"/>
          <a:endParaRPr lang="ru-RU"/>
        </a:p>
      </dgm:t>
    </dgm:pt>
    <dgm:pt modelId="{AB62DD9C-1EB7-4019-9E46-F89A5109CC8A}">
      <dgm:prSet phldrT="[Текст]"/>
      <dgm:spPr/>
      <dgm:t>
        <a:bodyPr/>
        <a:lstStyle/>
        <a:p>
          <a:pPr algn="ctr"/>
          <a:r>
            <a:rPr lang="ru-RU" dirty="0"/>
            <a:t>Младший возраст (от 3 до 4 лет)</a:t>
          </a:r>
        </a:p>
      </dgm:t>
    </dgm:pt>
    <dgm:pt modelId="{765BEA22-A3C7-4DE8-BADF-700EDB7F656C}" type="parTrans" cxnId="{153CBC58-2FE4-4304-8053-DB0F0EE96B13}">
      <dgm:prSet/>
      <dgm:spPr/>
      <dgm:t>
        <a:bodyPr/>
        <a:lstStyle/>
        <a:p>
          <a:pPr algn="ctr"/>
          <a:endParaRPr lang="ru-RU"/>
        </a:p>
      </dgm:t>
    </dgm:pt>
    <dgm:pt modelId="{2EA4C25A-A70E-48CC-95BC-9662AD797421}" type="sibTrans" cxnId="{153CBC58-2FE4-4304-8053-DB0F0EE96B13}">
      <dgm:prSet/>
      <dgm:spPr/>
      <dgm:t>
        <a:bodyPr/>
        <a:lstStyle/>
        <a:p>
          <a:pPr algn="ctr"/>
          <a:endParaRPr lang="ru-RU"/>
        </a:p>
      </dgm:t>
    </dgm:pt>
    <dgm:pt modelId="{AA1DA8B6-B8F3-402B-A20A-9065B9CD0DD9}">
      <dgm:prSet phldrT="[Текст]"/>
      <dgm:spPr/>
      <dgm:t>
        <a:bodyPr/>
        <a:lstStyle/>
        <a:p>
          <a:pPr algn="ctr"/>
          <a:r>
            <a:rPr lang="ru-RU" dirty="0"/>
            <a:t>Средний возраст (от 4 до 5 лет)</a:t>
          </a:r>
        </a:p>
      </dgm:t>
    </dgm:pt>
    <dgm:pt modelId="{89FFC90F-F16E-4ABD-B8BF-FA6709D20D8C}" type="parTrans" cxnId="{D81C8E67-E1B7-477F-AE01-5D4D1326568A}">
      <dgm:prSet/>
      <dgm:spPr/>
      <dgm:t>
        <a:bodyPr/>
        <a:lstStyle/>
        <a:p>
          <a:pPr algn="ctr"/>
          <a:endParaRPr lang="ru-RU"/>
        </a:p>
      </dgm:t>
    </dgm:pt>
    <dgm:pt modelId="{3D059E09-F44F-42E4-A756-2BD189697490}" type="sibTrans" cxnId="{D81C8E67-E1B7-477F-AE01-5D4D1326568A}">
      <dgm:prSet/>
      <dgm:spPr/>
      <dgm:t>
        <a:bodyPr/>
        <a:lstStyle/>
        <a:p>
          <a:pPr algn="ctr"/>
          <a:endParaRPr lang="ru-RU"/>
        </a:p>
      </dgm:t>
    </dgm:pt>
    <dgm:pt modelId="{E2096FF1-ACFB-4771-B5A8-6504073D3766}">
      <dgm:prSet/>
      <dgm:spPr/>
      <dgm:t>
        <a:bodyPr/>
        <a:lstStyle/>
        <a:p>
          <a:pPr algn="ctr"/>
          <a:r>
            <a:rPr lang="ru-RU" dirty="0"/>
            <a:t>Старший возраст (от 5 до 7 лет)</a:t>
          </a:r>
        </a:p>
      </dgm:t>
    </dgm:pt>
    <dgm:pt modelId="{4075B9A9-FAC2-4045-B838-1479DAB24F1E}" type="parTrans" cxnId="{FB7BB1A7-68BF-4BE1-BCEF-9DE4D53C1675}">
      <dgm:prSet/>
      <dgm:spPr/>
      <dgm:t>
        <a:bodyPr/>
        <a:lstStyle/>
        <a:p>
          <a:pPr algn="ctr"/>
          <a:endParaRPr lang="ru-RU"/>
        </a:p>
      </dgm:t>
    </dgm:pt>
    <dgm:pt modelId="{90295668-15B4-4EDC-91CE-378A75BE6680}" type="sibTrans" cxnId="{FB7BB1A7-68BF-4BE1-BCEF-9DE4D53C1675}">
      <dgm:prSet/>
      <dgm:spPr/>
      <dgm:t>
        <a:bodyPr/>
        <a:lstStyle/>
        <a:p>
          <a:pPr algn="ctr"/>
          <a:endParaRPr lang="ru-RU"/>
        </a:p>
      </dgm:t>
    </dgm:pt>
    <dgm:pt modelId="{B4B101DE-6FB4-49AD-9994-8F199CA86719}" type="pres">
      <dgm:prSet presAssocID="{9871E702-F7A1-49C6-B911-92C406E208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D3EEDC-2509-409A-ACB6-AC04F38E3A47}" type="pres">
      <dgm:prSet presAssocID="{54121E96-6855-4BA9-A58D-973D3A912E00}" presName="parentLin" presStyleCnt="0"/>
      <dgm:spPr/>
    </dgm:pt>
    <dgm:pt modelId="{6BD908DE-CB9B-414B-BFE9-EB820CA9AC6E}" type="pres">
      <dgm:prSet presAssocID="{54121E96-6855-4BA9-A58D-973D3A912E0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99C1595-0FA6-4CCA-BAD9-4E9746F74274}" type="pres">
      <dgm:prSet presAssocID="{54121E96-6855-4BA9-A58D-973D3A912E00}" presName="parentText" presStyleLbl="node1" presStyleIdx="0" presStyleCnt="4" custScaleX="1500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9C706-061C-47C4-AE22-A091F430CE6B}" type="pres">
      <dgm:prSet presAssocID="{54121E96-6855-4BA9-A58D-973D3A912E00}" presName="negativeSpace" presStyleCnt="0"/>
      <dgm:spPr/>
    </dgm:pt>
    <dgm:pt modelId="{0ED32A2D-1093-48DA-A9C0-FFF9B806A135}" type="pres">
      <dgm:prSet presAssocID="{54121E96-6855-4BA9-A58D-973D3A912E00}" presName="childText" presStyleLbl="conFgAcc1" presStyleIdx="0" presStyleCnt="4">
        <dgm:presLayoutVars>
          <dgm:bulletEnabled val="1"/>
        </dgm:presLayoutVars>
      </dgm:prSet>
      <dgm:spPr/>
    </dgm:pt>
    <dgm:pt modelId="{D51EE394-90A3-4DA4-BBE3-EE29FABD8F4D}" type="pres">
      <dgm:prSet presAssocID="{70E5C64D-B800-461E-88D2-408E169421E1}" presName="spaceBetweenRectangles" presStyleCnt="0"/>
      <dgm:spPr/>
    </dgm:pt>
    <dgm:pt modelId="{0DC1C73B-624B-4120-AC8F-356F0975543F}" type="pres">
      <dgm:prSet presAssocID="{AB62DD9C-1EB7-4019-9E46-F89A5109CC8A}" presName="parentLin" presStyleCnt="0"/>
      <dgm:spPr/>
    </dgm:pt>
    <dgm:pt modelId="{006EB179-206F-4661-BC7D-23B1E7213A05}" type="pres">
      <dgm:prSet presAssocID="{AB62DD9C-1EB7-4019-9E46-F89A5109CC8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B1B1A73-65B8-47C8-B71F-F2AA3B6CF15D}" type="pres">
      <dgm:prSet presAssocID="{AB62DD9C-1EB7-4019-9E46-F89A5109CC8A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F7456-1DEC-4401-845F-6C055943AEB7}" type="pres">
      <dgm:prSet presAssocID="{AB62DD9C-1EB7-4019-9E46-F89A5109CC8A}" presName="negativeSpace" presStyleCnt="0"/>
      <dgm:spPr/>
    </dgm:pt>
    <dgm:pt modelId="{50FC85DA-C99D-414D-80F8-DA747B8EEC03}" type="pres">
      <dgm:prSet presAssocID="{AB62DD9C-1EB7-4019-9E46-F89A5109CC8A}" presName="childText" presStyleLbl="conFgAcc1" presStyleIdx="1" presStyleCnt="4">
        <dgm:presLayoutVars>
          <dgm:bulletEnabled val="1"/>
        </dgm:presLayoutVars>
      </dgm:prSet>
      <dgm:spPr/>
    </dgm:pt>
    <dgm:pt modelId="{8E3877FE-19F5-48EB-8FC1-BDB8F620A924}" type="pres">
      <dgm:prSet presAssocID="{2EA4C25A-A70E-48CC-95BC-9662AD797421}" presName="spaceBetweenRectangles" presStyleCnt="0"/>
      <dgm:spPr/>
    </dgm:pt>
    <dgm:pt modelId="{0F65E2B0-87FB-4DCB-AABB-CE2A5E507B65}" type="pres">
      <dgm:prSet presAssocID="{AA1DA8B6-B8F3-402B-A20A-9065B9CD0DD9}" presName="parentLin" presStyleCnt="0"/>
      <dgm:spPr/>
    </dgm:pt>
    <dgm:pt modelId="{AB8785C1-FAF2-4E66-B459-B4877BABCB85}" type="pres">
      <dgm:prSet presAssocID="{AA1DA8B6-B8F3-402B-A20A-9065B9CD0DD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2DCD098-3718-42CD-A8D8-AADE38E19C30}" type="pres">
      <dgm:prSet presAssocID="{AA1DA8B6-B8F3-402B-A20A-9065B9CD0DD9}" presName="parentText" presStyleLbl="node1" presStyleIdx="2" presStyleCnt="4" custScaleX="142857" custLinFactNeighborX="19244" custLinFactNeighborY="38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85597-96FD-40C6-A8A5-B0AF9EAF3136}" type="pres">
      <dgm:prSet presAssocID="{AA1DA8B6-B8F3-402B-A20A-9065B9CD0DD9}" presName="negativeSpace" presStyleCnt="0"/>
      <dgm:spPr/>
    </dgm:pt>
    <dgm:pt modelId="{D26ADBD9-BDF7-4E92-B6E4-2EC01D36995D}" type="pres">
      <dgm:prSet presAssocID="{AA1DA8B6-B8F3-402B-A20A-9065B9CD0DD9}" presName="childText" presStyleLbl="conFgAcc1" presStyleIdx="2" presStyleCnt="4">
        <dgm:presLayoutVars>
          <dgm:bulletEnabled val="1"/>
        </dgm:presLayoutVars>
      </dgm:prSet>
      <dgm:spPr/>
    </dgm:pt>
    <dgm:pt modelId="{FEBBAA45-269E-4E52-9B1E-067A79084940}" type="pres">
      <dgm:prSet presAssocID="{3D059E09-F44F-42E4-A756-2BD189697490}" presName="spaceBetweenRectangles" presStyleCnt="0"/>
      <dgm:spPr/>
    </dgm:pt>
    <dgm:pt modelId="{762ACB44-6C00-49E9-B32F-F5242B948CA6}" type="pres">
      <dgm:prSet presAssocID="{E2096FF1-ACFB-4771-B5A8-6504073D3766}" presName="parentLin" presStyleCnt="0"/>
      <dgm:spPr/>
    </dgm:pt>
    <dgm:pt modelId="{0DB161B9-F699-4C46-8BC1-9630ED1727DC}" type="pres">
      <dgm:prSet presAssocID="{E2096FF1-ACFB-4771-B5A8-6504073D376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29D1BE7-CA47-48A6-BD9F-B347E2AFF0D2}" type="pres">
      <dgm:prSet presAssocID="{E2096FF1-ACFB-4771-B5A8-6504073D3766}" presName="parentText" presStyleLbl="node1" presStyleIdx="3" presStyleCnt="4" custScaleX="142857" custLinFactX="7148" custLinFactNeighborX="100000" custLinFactNeighborY="54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F22B3-83BE-4B82-A7C0-7F25D5CDA76E}" type="pres">
      <dgm:prSet presAssocID="{E2096FF1-ACFB-4771-B5A8-6504073D3766}" presName="negativeSpace" presStyleCnt="0"/>
      <dgm:spPr/>
    </dgm:pt>
    <dgm:pt modelId="{E3F43C8A-B83F-490B-ABCD-F0DFA337AE21}" type="pres">
      <dgm:prSet presAssocID="{E2096FF1-ACFB-4771-B5A8-6504073D376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45309BC-E5E2-490A-9DD2-6D1D2BA15E54}" type="presOf" srcId="{54121E96-6855-4BA9-A58D-973D3A912E00}" destId="{6BD908DE-CB9B-414B-BFE9-EB820CA9AC6E}" srcOrd="0" destOrd="0" presId="urn:microsoft.com/office/officeart/2005/8/layout/list1"/>
    <dgm:cxn modelId="{25521234-AD1B-40A0-87B7-803C2DEE1522}" type="presOf" srcId="{AA1DA8B6-B8F3-402B-A20A-9065B9CD0DD9}" destId="{F2DCD098-3718-42CD-A8D8-AADE38E19C30}" srcOrd="1" destOrd="0" presId="urn:microsoft.com/office/officeart/2005/8/layout/list1"/>
    <dgm:cxn modelId="{D81C8E67-E1B7-477F-AE01-5D4D1326568A}" srcId="{9871E702-F7A1-49C6-B911-92C406E208AE}" destId="{AA1DA8B6-B8F3-402B-A20A-9065B9CD0DD9}" srcOrd="2" destOrd="0" parTransId="{89FFC90F-F16E-4ABD-B8BF-FA6709D20D8C}" sibTransId="{3D059E09-F44F-42E4-A756-2BD189697490}"/>
    <dgm:cxn modelId="{76CAC295-8C5A-4BC2-9CB6-BB1AA5D3B579}" type="presOf" srcId="{AB62DD9C-1EB7-4019-9E46-F89A5109CC8A}" destId="{5B1B1A73-65B8-47C8-B71F-F2AA3B6CF15D}" srcOrd="1" destOrd="0" presId="urn:microsoft.com/office/officeart/2005/8/layout/list1"/>
    <dgm:cxn modelId="{FB7BB1A7-68BF-4BE1-BCEF-9DE4D53C1675}" srcId="{9871E702-F7A1-49C6-B911-92C406E208AE}" destId="{E2096FF1-ACFB-4771-B5A8-6504073D3766}" srcOrd="3" destOrd="0" parTransId="{4075B9A9-FAC2-4045-B838-1479DAB24F1E}" sibTransId="{90295668-15B4-4EDC-91CE-378A75BE6680}"/>
    <dgm:cxn modelId="{A0EFA1C2-C8D1-4B61-B2F8-92778DC768DE}" type="presOf" srcId="{9871E702-F7A1-49C6-B911-92C406E208AE}" destId="{B4B101DE-6FB4-49AD-9994-8F199CA86719}" srcOrd="0" destOrd="0" presId="urn:microsoft.com/office/officeart/2005/8/layout/list1"/>
    <dgm:cxn modelId="{78A8397C-400B-4710-AC72-307AEBCAB7E8}" type="presOf" srcId="{E2096FF1-ACFB-4771-B5A8-6504073D3766}" destId="{0DB161B9-F699-4C46-8BC1-9630ED1727DC}" srcOrd="0" destOrd="0" presId="urn:microsoft.com/office/officeart/2005/8/layout/list1"/>
    <dgm:cxn modelId="{181774E6-365F-4CCB-9FE4-C742D08868B8}" type="presOf" srcId="{AA1DA8B6-B8F3-402B-A20A-9065B9CD0DD9}" destId="{AB8785C1-FAF2-4E66-B459-B4877BABCB85}" srcOrd="0" destOrd="0" presId="urn:microsoft.com/office/officeart/2005/8/layout/list1"/>
    <dgm:cxn modelId="{15002307-23AF-430E-894B-F30BCD1C8053}" type="presOf" srcId="{AB62DD9C-1EB7-4019-9E46-F89A5109CC8A}" destId="{006EB179-206F-4661-BC7D-23B1E7213A05}" srcOrd="0" destOrd="0" presId="urn:microsoft.com/office/officeart/2005/8/layout/list1"/>
    <dgm:cxn modelId="{38B8E168-9EB1-4B7B-9B1E-906CCF2E2704}" srcId="{9871E702-F7A1-49C6-B911-92C406E208AE}" destId="{54121E96-6855-4BA9-A58D-973D3A912E00}" srcOrd="0" destOrd="0" parTransId="{EC847941-0AA7-46DE-B946-B5CA58F6BA2E}" sibTransId="{70E5C64D-B800-461E-88D2-408E169421E1}"/>
    <dgm:cxn modelId="{1BE6143A-5D1A-437B-AA58-DE1CD734C63E}" type="presOf" srcId="{E2096FF1-ACFB-4771-B5A8-6504073D3766}" destId="{229D1BE7-CA47-48A6-BD9F-B347E2AFF0D2}" srcOrd="1" destOrd="0" presId="urn:microsoft.com/office/officeart/2005/8/layout/list1"/>
    <dgm:cxn modelId="{C7BE3C2C-780F-4A34-8188-0500BC0C0644}" type="presOf" srcId="{54121E96-6855-4BA9-A58D-973D3A912E00}" destId="{A99C1595-0FA6-4CCA-BAD9-4E9746F74274}" srcOrd="1" destOrd="0" presId="urn:microsoft.com/office/officeart/2005/8/layout/list1"/>
    <dgm:cxn modelId="{153CBC58-2FE4-4304-8053-DB0F0EE96B13}" srcId="{9871E702-F7A1-49C6-B911-92C406E208AE}" destId="{AB62DD9C-1EB7-4019-9E46-F89A5109CC8A}" srcOrd="1" destOrd="0" parTransId="{765BEA22-A3C7-4DE8-BADF-700EDB7F656C}" sibTransId="{2EA4C25A-A70E-48CC-95BC-9662AD797421}"/>
    <dgm:cxn modelId="{9CB04500-C1D1-42E3-9D14-EF1B0332D5C3}" type="presParOf" srcId="{B4B101DE-6FB4-49AD-9994-8F199CA86719}" destId="{9ED3EEDC-2509-409A-ACB6-AC04F38E3A47}" srcOrd="0" destOrd="0" presId="urn:microsoft.com/office/officeart/2005/8/layout/list1"/>
    <dgm:cxn modelId="{35AC13D4-4452-4334-A37D-1237B88B4C86}" type="presParOf" srcId="{9ED3EEDC-2509-409A-ACB6-AC04F38E3A47}" destId="{6BD908DE-CB9B-414B-BFE9-EB820CA9AC6E}" srcOrd="0" destOrd="0" presId="urn:microsoft.com/office/officeart/2005/8/layout/list1"/>
    <dgm:cxn modelId="{9DB765AD-FCD8-4945-A828-300325AEB9A4}" type="presParOf" srcId="{9ED3EEDC-2509-409A-ACB6-AC04F38E3A47}" destId="{A99C1595-0FA6-4CCA-BAD9-4E9746F74274}" srcOrd="1" destOrd="0" presId="urn:microsoft.com/office/officeart/2005/8/layout/list1"/>
    <dgm:cxn modelId="{8DD6E8CD-94A7-4885-803D-74E89AA98D0B}" type="presParOf" srcId="{B4B101DE-6FB4-49AD-9994-8F199CA86719}" destId="{D779C706-061C-47C4-AE22-A091F430CE6B}" srcOrd="1" destOrd="0" presId="urn:microsoft.com/office/officeart/2005/8/layout/list1"/>
    <dgm:cxn modelId="{E697C1E5-C4E3-4B12-84D7-6C77D6BD090E}" type="presParOf" srcId="{B4B101DE-6FB4-49AD-9994-8F199CA86719}" destId="{0ED32A2D-1093-48DA-A9C0-FFF9B806A135}" srcOrd="2" destOrd="0" presId="urn:microsoft.com/office/officeart/2005/8/layout/list1"/>
    <dgm:cxn modelId="{A9B4DBB0-EDA5-4ACC-80F9-27CF0AAF99B1}" type="presParOf" srcId="{B4B101DE-6FB4-49AD-9994-8F199CA86719}" destId="{D51EE394-90A3-4DA4-BBE3-EE29FABD8F4D}" srcOrd="3" destOrd="0" presId="urn:microsoft.com/office/officeart/2005/8/layout/list1"/>
    <dgm:cxn modelId="{EEA9AD9F-19D1-4701-B8D1-00B6B1C41D83}" type="presParOf" srcId="{B4B101DE-6FB4-49AD-9994-8F199CA86719}" destId="{0DC1C73B-624B-4120-AC8F-356F0975543F}" srcOrd="4" destOrd="0" presId="urn:microsoft.com/office/officeart/2005/8/layout/list1"/>
    <dgm:cxn modelId="{E8404E73-ED2F-40B0-96AC-4B85EAD2931A}" type="presParOf" srcId="{0DC1C73B-624B-4120-AC8F-356F0975543F}" destId="{006EB179-206F-4661-BC7D-23B1E7213A05}" srcOrd="0" destOrd="0" presId="urn:microsoft.com/office/officeart/2005/8/layout/list1"/>
    <dgm:cxn modelId="{9400C423-AC05-47B9-B137-53D83BCD8F88}" type="presParOf" srcId="{0DC1C73B-624B-4120-AC8F-356F0975543F}" destId="{5B1B1A73-65B8-47C8-B71F-F2AA3B6CF15D}" srcOrd="1" destOrd="0" presId="urn:microsoft.com/office/officeart/2005/8/layout/list1"/>
    <dgm:cxn modelId="{98DC6698-E377-49FF-A94B-D1F6DCB5064C}" type="presParOf" srcId="{B4B101DE-6FB4-49AD-9994-8F199CA86719}" destId="{295F7456-1DEC-4401-845F-6C055943AEB7}" srcOrd="5" destOrd="0" presId="urn:microsoft.com/office/officeart/2005/8/layout/list1"/>
    <dgm:cxn modelId="{3FD86799-21CB-4E3A-BD0F-4230B1A2439C}" type="presParOf" srcId="{B4B101DE-6FB4-49AD-9994-8F199CA86719}" destId="{50FC85DA-C99D-414D-80F8-DA747B8EEC03}" srcOrd="6" destOrd="0" presId="urn:microsoft.com/office/officeart/2005/8/layout/list1"/>
    <dgm:cxn modelId="{B43E7372-FFD5-4DD1-B87C-872F67A11672}" type="presParOf" srcId="{B4B101DE-6FB4-49AD-9994-8F199CA86719}" destId="{8E3877FE-19F5-48EB-8FC1-BDB8F620A924}" srcOrd="7" destOrd="0" presId="urn:microsoft.com/office/officeart/2005/8/layout/list1"/>
    <dgm:cxn modelId="{A1EE96F1-8610-4D75-9AF5-0E4D2F1D8F51}" type="presParOf" srcId="{B4B101DE-6FB4-49AD-9994-8F199CA86719}" destId="{0F65E2B0-87FB-4DCB-AABB-CE2A5E507B65}" srcOrd="8" destOrd="0" presId="urn:microsoft.com/office/officeart/2005/8/layout/list1"/>
    <dgm:cxn modelId="{3B5D3872-245D-4B5D-94EE-51EA4D691097}" type="presParOf" srcId="{0F65E2B0-87FB-4DCB-AABB-CE2A5E507B65}" destId="{AB8785C1-FAF2-4E66-B459-B4877BABCB85}" srcOrd="0" destOrd="0" presId="urn:microsoft.com/office/officeart/2005/8/layout/list1"/>
    <dgm:cxn modelId="{A1B11F58-DD7E-4F53-8D97-FA0B9A75BE2C}" type="presParOf" srcId="{0F65E2B0-87FB-4DCB-AABB-CE2A5E507B65}" destId="{F2DCD098-3718-42CD-A8D8-AADE38E19C30}" srcOrd="1" destOrd="0" presId="urn:microsoft.com/office/officeart/2005/8/layout/list1"/>
    <dgm:cxn modelId="{D06B4D5D-7438-4186-A4B2-498681628BA4}" type="presParOf" srcId="{B4B101DE-6FB4-49AD-9994-8F199CA86719}" destId="{BA085597-96FD-40C6-A8A5-B0AF9EAF3136}" srcOrd="9" destOrd="0" presId="urn:microsoft.com/office/officeart/2005/8/layout/list1"/>
    <dgm:cxn modelId="{116B12E5-34B1-4FD3-98A9-2E87ECF7F54A}" type="presParOf" srcId="{B4B101DE-6FB4-49AD-9994-8F199CA86719}" destId="{D26ADBD9-BDF7-4E92-B6E4-2EC01D36995D}" srcOrd="10" destOrd="0" presId="urn:microsoft.com/office/officeart/2005/8/layout/list1"/>
    <dgm:cxn modelId="{8FD2EF52-E099-4917-BFB0-B05B088F70B4}" type="presParOf" srcId="{B4B101DE-6FB4-49AD-9994-8F199CA86719}" destId="{FEBBAA45-269E-4E52-9B1E-067A79084940}" srcOrd="11" destOrd="0" presId="urn:microsoft.com/office/officeart/2005/8/layout/list1"/>
    <dgm:cxn modelId="{CD292CD8-B4F4-43DB-939D-EF085CE1E8B4}" type="presParOf" srcId="{B4B101DE-6FB4-49AD-9994-8F199CA86719}" destId="{762ACB44-6C00-49E9-B32F-F5242B948CA6}" srcOrd="12" destOrd="0" presId="urn:microsoft.com/office/officeart/2005/8/layout/list1"/>
    <dgm:cxn modelId="{4E338C7E-486C-4355-B860-38418C353C06}" type="presParOf" srcId="{762ACB44-6C00-49E9-B32F-F5242B948CA6}" destId="{0DB161B9-F699-4C46-8BC1-9630ED1727DC}" srcOrd="0" destOrd="0" presId="urn:microsoft.com/office/officeart/2005/8/layout/list1"/>
    <dgm:cxn modelId="{BEE1FCB7-AFB8-46E1-89CA-AD46FAA7C7B4}" type="presParOf" srcId="{762ACB44-6C00-49E9-B32F-F5242B948CA6}" destId="{229D1BE7-CA47-48A6-BD9F-B347E2AFF0D2}" srcOrd="1" destOrd="0" presId="urn:microsoft.com/office/officeart/2005/8/layout/list1"/>
    <dgm:cxn modelId="{98033CEB-F6DA-4714-9E10-7BADE33DEAA1}" type="presParOf" srcId="{B4B101DE-6FB4-49AD-9994-8F199CA86719}" destId="{E62F22B3-83BE-4B82-A7C0-7F25D5CDA76E}" srcOrd="13" destOrd="0" presId="urn:microsoft.com/office/officeart/2005/8/layout/list1"/>
    <dgm:cxn modelId="{61F28B33-CCE6-49B2-AC72-F1A076959741}" type="presParOf" srcId="{B4B101DE-6FB4-49AD-9994-8F199CA86719}" destId="{E3F43C8A-B83F-490B-ABCD-F0DFA337AE2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C6A424-C859-4DE4-9D8E-8113B65F895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BEC7EF-CCB8-48F2-B1B5-4A4DBAB85AD3}">
      <dgm:prSet phldrT="[Текст]" custT="1"/>
      <dgm:spPr/>
      <dgm:t>
        <a:bodyPr/>
        <a:lstStyle/>
        <a:p>
          <a:r>
            <a:rPr lang="ru-RU" sz="2400" dirty="0"/>
            <a:t>Обязательная часть</a:t>
          </a:r>
        </a:p>
      </dgm:t>
    </dgm:pt>
    <dgm:pt modelId="{14EA399D-FA6F-47AE-9B38-2EA0F1A99323}" type="parTrans" cxnId="{A37217DA-4A1C-4CBD-B2BB-4E2541132959}">
      <dgm:prSet/>
      <dgm:spPr/>
      <dgm:t>
        <a:bodyPr/>
        <a:lstStyle/>
        <a:p>
          <a:endParaRPr lang="ru-RU"/>
        </a:p>
      </dgm:t>
    </dgm:pt>
    <dgm:pt modelId="{234F059D-A744-44A0-841F-B6989FB6E37D}" type="sibTrans" cxnId="{A37217DA-4A1C-4CBD-B2BB-4E2541132959}">
      <dgm:prSet/>
      <dgm:spPr/>
      <dgm:t>
        <a:bodyPr/>
        <a:lstStyle/>
        <a:p>
          <a:endParaRPr lang="ru-RU"/>
        </a:p>
      </dgm:t>
    </dgm:pt>
    <dgm:pt modelId="{C3EA5637-2A3A-429F-8B25-703F72FCB025}">
      <dgm:prSet phldrT="[Текст]"/>
      <dgm:spPr/>
      <dgm:t>
        <a:bodyPr/>
        <a:lstStyle/>
        <a:p>
          <a:r>
            <a:rPr lang="ru-RU" dirty="0"/>
            <a:t>Федеральный государственный образовательный стандарт ДО</a:t>
          </a:r>
        </a:p>
      </dgm:t>
    </dgm:pt>
    <dgm:pt modelId="{AFCDDD0F-5892-4949-A1DC-ED1A955F8A1D}" type="parTrans" cxnId="{7CE714E6-C6F9-4ABF-9801-AE2ED4DBA77F}">
      <dgm:prSet/>
      <dgm:spPr/>
      <dgm:t>
        <a:bodyPr/>
        <a:lstStyle/>
        <a:p>
          <a:endParaRPr lang="ru-RU"/>
        </a:p>
      </dgm:t>
    </dgm:pt>
    <dgm:pt modelId="{88BF6CC4-C1CE-4D14-96DC-AEB3D46BD4DF}" type="sibTrans" cxnId="{7CE714E6-C6F9-4ABF-9801-AE2ED4DBA77F}">
      <dgm:prSet/>
      <dgm:spPr/>
      <dgm:t>
        <a:bodyPr/>
        <a:lstStyle/>
        <a:p>
          <a:endParaRPr lang="ru-RU"/>
        </a:p>
      </dgm:t>
    </dgm:pt>
    <dgm:pt modelId="{FC165859-E6E6-4E23-9580-1CC6E75BE400}">
      <dgm:prSet phldrT="[Текст]"/>
      <dgm:spPr/>
      <dgm:t>
        <a:bodyPr/>
        <a:lstStyle/>
        <a:p>
          <a:r>
            <a:rPr lang="ru-RU" dirty="0"/>
            <a:t>Федеральная образовательная программа ДО </a:t>
          </a:r>
        </a:p>
      </dgm:t>
    </dgm:pt>
    <dgm:pt modelId="{F198AFBC-015E-47CC-97D6-F87941733F1E}" type="parTrans" cxnId="{B0804D67-22D4-4BC6-9E7B-09F25C1EBBFE}">
      <dgm:prSet/>
      <dgm:spPr/>
      <dgm:t>
        <a:bodyPr/>
        <a:lstStyle/>
        <a:p>
          <a:endParaRPr lang="ru-RU"/>
        </a:p>
      </dgm:t>
    </dgm:pt>
    <dgm:pt modelId="{B1ED794F-9B50-4946-997A-D4526E0EF634}" type="sibTrans" cxnId="{B0804D67-22D4-4BC6-9E7B-09F25C1EBBFE}">
      <dgm:prSet/>
      <dgm:spPr/>
      <dgm:t>
        <a:bodyPr/>
        <a:lstStyle/>
        <a:p>
          <a:endParaRPr lang="ru-RU"/>
        </a:p>
      </dgm:t>
    </dgm:pt>
    <dgm:pt modelId="{89A1DFDB-5A3C-4998-92D3-552C148881C8}">
      <dgm:prSet phldrT="[Текст]" custT="1"/>
      <dgm:spPr/>
      <dgm:t>
        <a:bodyPr/>
        <a:lstStyle/>
        <a:p>
          <a:r>
            <a:rPr lang="ru-RU" sz="2400" dirty="0"/>
            <a:t>Часть, формируемая участниками образовательных отношений</a:t>
          </a:r>
        </a:p>
      </dgm:t>
    </dgm:pt>
    <dgm:pt modelId="{76DDBAF2-2CAC-4B63-B60F-8E68F3544621}" type="parTrans" cxnId="{F6DA908F-43DB-4ACF-9C9C-40B6ADDD415D}">
      <dgm:prSet/>
      <dgm:spPr/>
      <dgm:t>
        <a:bodyPr/>
        <a:lstStyle/>
        <a:p>
          <a:endParaRPr lang="ru-RU"/>
        </a:p>
      </dgm:t>
    </dgm:pt>
    <dgm:pt modelId="{38BCE4F1-38D9-49B5-8253-5CA0CE00D169}" type="sibTrans" cxnId="{F6DA908F-43DB-4ACF-9C9C-40B6ADDD415D}">
      <dgm:prSet/>
      <dgm:spPr/>
      <dgm:t>
        <a:bodyPr/>
        <a:lstStyle/>
        <a:p>
          <a:endParaRPr lang="ru-RU"/>
        </a:p>
      </dgm:t>
    </dgm:pt>
    <dgm:pt modelId="{BAA40074-2C97-4756-97BB-AE7FBEF1FC6D}">
      <dgm:prSet phldrT="[Текст]" custT="1"/>
      <dgm:spPr/>
      <dgm:t>
        <a:bodyPr/>
        <a:lstStyle/>
        <a:p>
          <a:r>
            <a:rPr lang="ru-RU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 «ЦВЕТНЫЕ ЛАДОШКИ». Парциальная программа худо­жественно-эстетического развития детей 2–7 лет в изобразитель­ной деятельности </a:t>
          </a:r>
          <a:r>
            <a:rPr lang="ru-RU" sz="1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И.А.Лыкова</a:t>
          </a:r>
          <a:endParaRPr lang="ru-RU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rebuchet MS" panose="020B0603020202020204"/>
            <a:ea typeface="+mn-ea"/>
            <a:cs typeface="+mn-cs"/>
          </a:endParaRPr>
        </a:p>
        <a:p>
          <a:r>
            <a:rPr lang="ru-RU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«Основы безопасности детей дошкольного возраста» Р.Б. </a:t>
          </a:r>
          <a:r>
            <a:rPr lang="ru-RU" sz="1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Стеркина</a:t>
          </a:r>
          <a:r>
            <a:rPr lang="ru-RU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, О.Л. Князева, Н.Н. Авдеева</a:t>
          </a:r>
        </a:p>
        <a:p>
          <a:r>
            <a:rPr lang="ru-RU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"Формирование культуры безопасности у детей от 3 до 8 лет" Л.Л. Тимофеева</a:t>
          </a:r>
        </a:p>
        <a:p>
          <a:r>
            <a:rPr lang="ru-RU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«Юный эколог» С.Н. Николаева</a:t>
          </a:r>
        </a:p>
        <a:p>
          <a:r>
            <a:rPr lang="ru-RU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«Воспитание здорового ребенка» М.Д. </a:t>
          </a:r>
          <a:r>
            <a:rPr lang="ru-RU" sz="1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Маханева</a:t>
          </a:r>
          <a:r>
            <a:rPr lang="ru-RU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.</a:t>
          </a:r>
        </a:p>
      </dgm:t>
    </dgm:pt>
    <dgm:pt modelId="{571C6CA4-30E2-4038-8D2F-89481E3BEF17}" type="parTrans" cxnId="{1C2BB58C-BCEB-4D79-A1B3-8EF4D673D94E}">
      <dgm:prSet/>
      <dgm:spPr/>
      <dgm:t>
        <a:bodyPr/>
        <a:lstStyle/>
        <a:p>
          <a:endParaRPr lang="ru-RU"/>
        </a:p>
      </dgm:t>
    </dgm:pt>
    <dgm:pt modelId="{747C8D1B-FB06-4D89-A9E7-5A1610D3D42D}" type="sibTrans" cxnId="{1C2BB58C-BCEB-4D79-A1B3-8EF4D673D94E}">
      <dgm:prSet/>
      <dgm:spPr/>
      <dgm:t>
        <a:bodyPr/>
        <a:lstStyle/>
        <a:p>
          <a:endParaRPr lang="ru-RU"/>
        </a:p>
      </dgm:t>
    </dgm:pt>
    <dgm:pt modelId="{A4357515-2551-41F9-946F-51A9D225D86A}" type="pres">
      <dgm:prSet presAssocID="{26C6A424-C859-4DE4-9D8E-8113B65F89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910C9E-6AD9-48E7-8CFE-192B253F56A2}" type="pres">
      <dgm:prSet presAssocID="{89A1DFDB-5A3C-4998-92D3-552C148881C8}" presName="boxAndChildren" presStyleCnt="0"/>
      <dgm:spPr/>
    </dgm:pt>
    <dgm:pt modelId="{8148D2DD-3AED-4BCB-8E36-0985511D552F}" type="pres">
      <dgm:prSet presAssocID="{89A1DFDB-5A3C-4998-92D3-552C148881C8}" presName="parentTextBox" presStyleLbl="node1" presStyleIdx="0" presStyleCnt="2"/>
      <dgm:spPr/>
      <dgm:t>
        <a:bodyPr/>
        <a:lstStyle/>
        <a:p>
          <a:endParaRPr lang="ru-RU"/>
        </a:p>
      </dgm:t>
    </dgm:pt>
    <dgm:pt modelId="{5E0F993C-0BF1-4F47-BE38-EFDD4AC64766}" type="pres">
      <dgm:prSet presAssocID="{89A1DFDB-5A3C-4998-92D3-552C148881C8}" presName="entireBox" presStyleLbl="node1" presStyleIdx="0" presStyleCnt="2" custLinFactNeighborY="-7434"/>
      <dgm:spPr/>
      <dgm:t>
        <a:bodyPr/>
        <a:lstStyle/>
        <a:p>
          <a:endParaRPr lang="ru-RU"/>
        </a:p>
      </dgm:t>
    </dgm:pt>
    <dgm:pt modelId="{3D3C1A9F-B250-40D1-B99C-DF590E90A3D4}" type="pres">
      <dgm:prSet presAssocID="{89A1DFDB-5A3C-4998-92D3-552C148881C8}" presName="descendantBox" presStyleCnt="0"/>
      <dgm:spPr/>
    </dgm:pt>
    <dgm:pt modelId="{530B9A2B-D805-4936-A8EB-BA1F49322BAF}" type="pres">
      <dgm:prSet presAssocID="{BAA40074-2C97-4756-97BB-AE7FBEF1FC6D}" presName="childTextBox" presStyleLbl="fgAccFollowNode1" presStyleIdx="0" presStyleCnt="3" custScaleX="148681" custScaleY="157475" custLinFactNeighborX="2017" custLinFactNeighborY="38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29964-562D-4794-BDA3-22C2A8D00C12}" type="pres">
      <dgm:prSet presAssocID="{234F059D-A744-44A0-841F-B6989FB6E37D}" presName="sp" presStyleCnt="0"/>
      <dgm:spPr/>
    </dgm:pt>
    <dgm:pt modelId="{EF302819-BE40-4350-9F65-0AAEB243A4A7}" type="pres">
      <dgm:prSet presAssocID="{94BEC7EF-CCB8-48F2-B1B5-4A4DBAB85AD3}" presName="arrowAndChildren" presStyleCnt="0"/>
      <dgm:spPr/>
    </dgm:pt>
    <dgm:pt modelId="{8D4A3286-AC40-4FAA-8557-84D9FD57D824}" type="pres">
      <dgm:prSet presAssocID="{94BEC7EF-CCB8-48F2-B1B5-4A4DBAB85AD3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264C231A-8F7C-4BED-9A31-BC7B873B1DEC}" type="pres">
      <dgm:prSet presAssocID="{94BEC7EF-CCB8-48F2-B1B5-4A4DBAB85AD3}" presName="arrow" presStyleLbl="node1" presStyleIdx="1" presStyleCnt="2" custScaleY="71568" custLinFactNeighborY="-60"/>
      <dgm:spPr/>
      <dgm:t>
        <a:bodyPr/>
        <a:lstStyle/>
        <a:p>
          <a:endParaRPr lang="ru-RU"/>
        </a:p>
      </dgm:t>
    </dgm:pt>
    <dgm:pt modelId="{A15867CC-CA42-49F2-BCFE-8AD2A6E46B84}" type="pres">
      <dgm:prSet presAssocID="{94BEC7EF-CCB8-48F2-B1B5-4A4DBAB85AD3}" presName="descendantArrow" presStyleCnt="0"/>
      <dgm:spPr/>
    </dgm:pt>
    <dgm:pt modelId="{E4535822-08D5-4903-A7B3-C5BD8E81D2D5}" type="pres">
      <dgm:prSet presAssocID="{C3EA5637-2A3A-429F-8B25-703F72FCB025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53EF2-5146-4D9E-AF0B-40F2C8035C8B}" type="pres">
      <dgm:prSet presAssocID="{FC165859-E6E6-4E23-9580-1CC6E75BE400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6EA571-AE42-488E-990C-F031407C9F77}" type="presOf" srcId="{C3EA5637-2A3A-429F-8B25-703F72FCB025}" destId="{E4535822-08D5-4903-A7B3-C5BD8E81D2D5}" srcOrd="0" destOrd="0" presId="urn:microsoft.com/office/officeart/2005/8/layout/process4"/>
    <dgm:cxn modelId="{A875EBA4-41A6-49D7-83F8-A1644ECE2812}" type="presOf" srcId="{94BEC7EF-CCB8-48F2-B1B5-4A4DBAB85AD3}" destId="{8D4A3286-AC40-4FAA-8557-84D9FD57D824}" srcOrd="0" destOrd="0" presId="urn:microsoft.com/office/officeart/2005/8/layout/process4"/>
    <dgm:cxn modelId="{B15E014D-7A2D-40CE-9122-FEC25425AA39}" type="presOf" srcId="{FC165859-E6E6-4E23-9580-1CC6E75BE400}" destId="{A4E53EF2-5146-4D9E-AF0B-40F2C8035C8B}" srcOrd="0" destOrd="0" presId="urn:microsoft.com/office/officeart/2005/8/layout/process4"/>
    <dgm:cxn modelId="{7CE714E6-C6F9-4ABF-9801-AE2ED4DBA77F}" srcId="{94BEC7EF-CCB8-48F2-B1B5-4A4DBAB85AD3}" destId="{C3EA5637-2A3A-429F-8B25-703F72FCB025}" srcOrd="0" destOrd="0" parTransId="{AFCDDD0F-5892-4949-A1DC-ED1A955F8A1D}" sibTransId="{88BF6CC4-C1CE-4D14-96DC-AEB3D46BD4DF}"/>
    <dgm:cxn modelId="{A37217DA-4A1C-4CBD-B2BB-4E2541132959}" srcId="{26C6A424-C859-4DE4-9D8E-8113B65F8954}" destId="{94BEC7EF-CCB8-48F2-B1B5-4A4DBAB85AD3}" srcOrd="0" destOrd="0" parTransId="{14EA399D-FA6F-47AE-9B38-2EA0F1A99323}" sibTransId="{234F059D-A744-44A0-841F-B6989FB6E37D}"/>
    <dgm:cxn modelId="{1C2BB58C-BCEB-4D79-A1B3-8EF4D673D94E}" srcId="{89A1DFDB-5A3C-4998-92D3-552C148881C8}" destId="{BAA40074-2C97-4756-97BB-AE7FBEF1FC6D}" srcOrd="0" destOrd="0" parTransId="{571C6CA4-30E2-4038-8D2F-89481E3BEF17}" sibTransId="{747C8D1B-FB06-4D89-A9E7-5A1610D3D42D}"/>
    <dgm:cxn modelId="{8DEDA528-733A-4982-BCE9-13CA8C633D08}" type="presOf" srcId="{94BEC7EF-CCB8-48F2-B1B5-4A4DBAB85AD3}" destId="{264C231A-8F7C-4BED-9A31-BC7B873B1DEC}" srcOrd="1" destOrd="0" presId="urn:microsoft.com/office/officeart/2005/8/layout/process4"/>
    <dgm:cxn modelId="{34A53A51-7DEE-4D7D-95B9-398E9826FF85}" type="presOf" srcId="{89A1DFDB-5A3C-4998-92D3-552C148881C8}" destId="{8148D2DD-3AED-4BCB-8E36-0985511D552F}" srcOrd="0" destOrd="0" presId="urn:microsoft.com/office/officeart/2005/8/layout/process4"/>
    <dgm:cxn modelId="{FCC9B262-A705-4A5E-BB17-78DE24145D8F}" type="presOf" srcId="{BAA40074-2C97-4756-97BB-AE7FBEF1FC6D}" destId="{530B9A2B-D805-4936-A8EB-BA1F49322BAF}" srcOrd="0" destOrd="0" presId="urn:microsoft.com/office/officeart/2005/8/layout/process4"/>
    <dgm:cxn modelId="{B0804D67-22D4-4BC6-9E7B-09F25C1EBBFE}" srcId="{94BEC7EF-CCB8-48F2-B1B5-4A4DBAB85AD3}" destId="{FC165859-E6E6-4E23-9580-1CC6E75BE400}" srcOrd="1" destOrd="0" parTransId="{F198AFBC-015E-47CC-97D6-F87941733F1E}" sibTransId="{B1ED794F-9B50-4946-997A-D4526E0EF634}"/>
    <dgm:cxn modelId="{F6DA908F-43DB-4ACF-9C9C-40B6ADDD415D}" srcId="{26C6A424-C859-4DE4-9D8E-8113B65F8954}" destId="{89A1DFDB-5A3C-4998-92D3-552C148881C8}" srcOrd="1" destOrd="0" parTransId="{76DDBAF2-2CAC-4B63-B60F-8E68F3544621}" sibTransId="{38BCE4F1-38D9-49B5-8253-5CA0CE00D169}"/>
    <dgm:cxn modelId="{ECC60400-46BC-4D6C-BC7E-B7EA5382F141}" type="presOf" srcId="{26C6A424-C859-4DE4-9D8E-8113B65F8954}" destId="{A4357515-2551-41F9-946F-51A9D225D86A}" srcOrd="0" destOrd="0" presId="urn:microsoft.com/office/officeart/2005/8/layout/process4"/>
    <dgm:cxn modelId="{CCA37E3A-0968-4CFE-86F9-BF6FEB97E9CE}" type="presOf" srcId="{89A1DFDB-5A3C-4998-92D3-552C148881C8}" destId="{5E0F993C-0BF1-4F47-BE38-EFDD4AC64766}" srcOrd="1" destOrd="0" presId="urn:microsoft.com/office/officeart/2005/8/layout/process4"/>
    <dgm:cxn modelId="{87370324-CA89-4B5C-B94A-BAE86D9FE141}" type="presParOf" srcId="{A4357515-2551-41F9-946F-51A9D225D86A}" destId="{CA910C9E-6AD9-48E7-8CFE-192B253F56A2}" srcOrd="0" destOrd="0" presId="urn:microsoft.com/office/officeart/2005/8/layout/process4"/>
    <dgm:cxn modelId="{972E7A20-D08E-4DBC-A3DC-6DBC214479FE}" type="presParOf" srcId="{CA910C9E-6AD9-48E7-8CFE-192B253F56A2}" destId="{8148D2DD-3AED-4BCB-8E36-0985511D552F}" srcOrd="0" destOrd="0" presId="urn:microsoft.com/office/officeart/2005/8/layout/process4"/>
    <dgm:cxn modelId="{328F9EA3-3F77-405C-B6A0-CBFB7459F0CF}" type="presParOf" srcId="{CA910C9E-6AD9-48E7-8CFE-192B253F56A2}" destId="{5E0F993C-0BF1-4F47-BE38-EFDD4AC64766}" srcOrd="1" destOrd="0" presId="urn:microsoft.com/office/officeart/2005/8/layout/process4"/>
    <dgm:cxn modelId="{992E92C0-03B1-4F7B-A9F4-AF662227DD9D}" type="presParOf" srcId="{CA910C9E-6AD9-48E7-8CFE-192B253F56A2}" destId="{3D3C1A9F-B250-40D1-B99C-DF590E90A3D4}" srcOrd="2" destOrd="0" presId="urn:microsoft.com/office/officeart/2005/8/layout/process4"/>
    <dgm:cxn modelId="{A1EF3B62-EAA1-48FB-9435-7976188BF0DF}" type="presParOf" srcId="{3D3C1A9F-B250-40D1-B99C-DF590E90A3D4}" destId="{530B9A2B-D805-4936-A8EB-BA1F49322BAF}" srcOrd="0" destOrd="0" presId="urn:microsoft.com/office/officeart/2005/8/layout/process4"/>
    <dgm:cxn modelId="{CE5FC23D-4CE7-4F34-9BE7-AB9E268F673B}" type="presParOf" srcId="{A4357515-2551-41F9-946F-51A9D225D86A}" destId="{8F729964-562D-4794-BDA3-22C2A8D00C12}" srcOrd="1" destOrd="0" presId="urn:microsoft.com/office/officeart/2005/8/layout/process4"/>
    <dgm:cxn modelId="{1E3491F4-4D74-4C53-957F-2745203A1DB1}" type="presParOf" srcId="{A4357515-2551-41F9-946F-51A9D225D86A}" destId="{EF302819-BE40-4350-9F65-0AAEB243A4A7}" srcOrd="2" destOrd="0" presId="urn:microsoft.com/office/officeart/2005/8/layout/process4"/>
    <dgm:cxn modelId="{7A20D246-57DB-4128-A232-27B7C29B27E0}" type="presParOf" srcId="{EF302819-BE40-4350-9F65-0AAEB243A4A7}" destId="{8D4A3286-AC40-4FAA-8557-84D9FD57D824}" srcOrd="0" destOrd="0" presId="urn:microsoft.com/office/officeart/2005/8/layout/process4"/>
    <dgm:cxn modelId="{A7A8F358-EAE3-4276-9D9F-456993BD4BA9}" type="presParOf" srcId="{EF302819-BE40-4350-9F65-0AAEB243A4A7}" destId="{264C231A-8F7C-4BED-9A31-BC7B873B1DEC}" srcOrd="1" destOrd="0" presId="urn:microsoft.com/office/officeart/2005/8/layout/process4"/>
    <dgm:cxn modelId="{EE3DF26A-90B3-4050-AE21-10AAE87B9E7B}" type="presParOf" srcId="{EF302819-BE40-4350-9F65-0AAEB243A4A7}" destId="{A15867CC-CA42-49F2-BCFE-8AD2A6E46B84}" srcOrd="2" destOrd="0" presId="urn:microsoft.com/office/officeart/2005/8/layout/process4"/>
    <dgm:cxn modelId="{00E82A5B-A245-45C0-8C60-F51EF00097EB}" type="presParOf" srcId="{A15867CC-CA42-49F2-BCFE-8AD2A6E46B84}" destId="{E4535822-08D5-4903-A7B3-C5BD8E81D2D5}" srcOrd="0" destOrd="0" presId="urn:microsoft.com/office/officeart/2005/8/layout/process4"/>
    <dgm:cxn modelId="{62124958-2591-4661-BCB7-7FF5912DD703}" type="presParOf" srcId="{A15867CC-CA42-49F2-BCFE-8AD2A6E46B84}" destId="{A4E53EF2-5146-4D9E-AF0B-40F2C8035C8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87E73B-6C79-45AD-9136-29F18BECD15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0F6919-2683-4D43-98CA-45B651AF0D76}">
      <dgm:prSet phldrT="[Текст]" phldr="1"/>
      <dgm:spPr/>
      <dgm:t>
        <a:bodyPr/>
        <a:lstStyle/>
        <a:p>
          <a:endParaRPr lang="ru-RU" dirty="0"/>
        </a:p>
      </dgm:t>
    </dgm:pt>
    <dgm:pt modelId="{4D58AA46-49EE-4FFE-ABD7-AD3BC83DB3A8}" type="parTrans" cxnId="{ACBB5B14-6ADF-43A3-BE4C-F2761181910B}">
      <dgm:prSet/>
      <dgm:spPr/>
      <dgm:t>
        <a:bodyPr/>
        <a:lstStyle/>
        <a:p>
          <a:endParaRPr lang="ru-RU"/>
        </a:p>
      </dgm:t>
    </dgm:pt>
    <dgm:pt modelId="{6C3D5CFA-DA4F-482E-BDF1-0E30D4FF8930}" type="sibTrans" cxnId="{ACBB5B14-6ADF-43A3-BE4C-F2761181910B}">
      <dgm:prSet/>
      <dgm:spPr/>
      <dgm:t>
        <a:bodyPr/>
        <a:lstStyle/>
        <a:p>
          <a:endParaRPr lang="ru-RU"/>
        </a:p>
      </dgm:t>
    </dgm:pt>
    <dgm:pt modelId="{1DCBC2BF-242F-41BE-B9A4-CB13E18B1723}">
      <dgm:prSet phldrT="[Текст]"/>
      <dgm:spPr/>
      <dgm:t>
        <a:bodyPr/>
        <a:lstStyle/>
        <a:p>
          <a:r>
            <a:rPr lang="ru-RU" b="1" i="1" dirty="0"/>
            <a:t>В проведении диагностических исследований</a:t>
          </a:r>
          <a:endParaRPr lang="ru-RU" dirty="0"/>
        </a:p>
      </dgm:t>
    </dgm:pt>
    <dgm:pt modelId="{2D0AC080-133A-4FEB-8D00-1E643AD81D9A}" type="parTrans" cxnId="{8E13C575-AD07-4858-A34A-54B4B5AA65CB}">
      <dgm:prSet/>
      <dgm:spPr/>
      <dgm:t>
        <a:bodyPr/>
        <a:lstStyle/>
        <a:p>
          <a:endParaRPr lang="ru-RU"/>
        </a:p>
      </dgm:t>
    </dgm:pt>
    <dgm:pt modelId="{D87736C2-47D3-432F-9862-F61BF1C6E895}" type="sibTrans" cxnId="{8E13C575-AD07-4858-A34A-54B4B5AA65CB}">
      <dgm:prSet/>
      <dgm:spPr/>
      <dgm:t>
        <a:bodyPr/>
        <a:lstStyle/>
        <a:p>
          <a:endParaRPr lang="ru-RU"/>
        </a:p>
      </dgm:t>
    </dgm:pt>
    <dgm:pt modelId="{3FC9492A-DE1F-401C-B845-9E3F71873CD5}">
      <dgm:prSet phldrT="[Текст]" phldr="1"/>
      <dgm:spPr/>
      <dgm:t>
        <a:bodyPr/>
        <a:lstStyle/>
        <a:p>
          <a:endParaRPr lang="ru-RU" dirty="0"/>
        </a:p>
      </dgm:t>
    </dgm:pt>
    <dgm:pt modelId="{122CAC7B-2B0D-40B2-A86A-21DC32AD5CEF}" type="parTrans" cxnId="{4647A4F3-ACEA-4B14-B86F-84E5DCDD4C2B}">
      <dgm:prSet/>
      <dgm:spPr/>
      <dgm:t>
        <a:bodyPr/>
        <a:lstStyle/>
        <a:p>
          <a:endParaRPr lang="ru-RU"/>
        </a:p>
      </dgm:t>
    </dgm:pt>
    <dgm:pt modelId="{95E1FBFF-F9FC-41DB-B5FA-8153D231CFB8}" type="sibTrans" cxnId="{4647A4F3-ACEA-4B14-B86F-84E5DCDD4C2B}">
      <dgm:prSet/>
      <dgm:spPr/>
      <dgm:t>
        <a:bodyPr/>
        <a:lstStyle/>
        <a:p>
          <a:endParaRPr lang="ru-RU"/>
        </a:p>
      </dgm:t>
    </dgm:pt>
    <dgm:pt modelId="{7F1ED4D2-6300-47B6-B10E-93561A36D723}">
      <dgm:prSet phldrT="[Текст]"/>
      <dgm:spPr/>
      <dgm:t>
        <a:bodyPr/>
        <a:lstStyle/>
        <a:p>
          <a:r>
            <a:rPr lang="ru-RU" b="1" i="1" dirty="0"/>
            <a:t>В создании условий</a:t>
          </a:r>
          <a:endParaRPr lang="ru-RU" dirty="0"/>
        </a:p>
      </dgm:t>
    </dgm:pt>
    <dgm:pt modelId="{2663BEFC-B887-466D-8637-9A72A5E10686}" type="parTrans" cxnId="{032C87EB-E103-41B0-AC1C-5869BB57A2B5}">
      <dgm:prSet/>
      <dgm:spPr/>
      <dgm:t>
        <a:bodyPr/>
        <a:lstStyle/>
        <a:p>
          <a:endParaRPr lang="ru-RU"/>
        </a:p>
      </dgm:t>
    </dgm:pt>
    <dgm:pt modelId="{4C130AE4-6B38-4667-846E-D027DB598A07}" type="sibTrans" cxnId="{032C87EB-E103-41B0-AC1C-5869BB57A2B5}">
      <dgm:prSet/>
      <dgm:spPr/>
      <dgm:t>
        <a:bodyPr/>
        <a:lstStyle/>
        <a:p>
          <a:endParaRPr lang="ru-RU"/>
        </a:p>
      </dgm:t>
    </dgm:pt>
    <dgm:pt modelId="{980B5046-0C5F-4D1C-8A4C-BB288A15DCF7}">
      <dgm:prSet phldrT="[Текст]" phldr="1"/>
      <dgm:spPr/>
      <dgm:t>
        <a:bodyPr/>
        <a:lstStyle/>
        <a:p>
          <a:endParaRPr lang="ru-RU"/>
        </a:p>
      </dgm:t>
    </dgm:pt>
    <dgm:pt modelId="{EA172B3E-39ED-4941-9159-278A91E9EE4E}" type="parTrans" cxnId="{6184DA4A-ED4D-4CBE-9FE1-09006CD6A29D}">
      <dgm:prSet/>
      <dgm:spPr/>
      <dgm:t>
        <a:bodyPr/>
        <a:lstStyle/>
        <a:p>
          <a:endParaRPr lang="ru-RU"/>
        </a:p>
      </dgm:t>
    </dgm:pt>
    <dgm:pt modelId="{D7773AB0-2B0B-43B8-A56A-3CF4123497A0}" type="sibTrans" cxnId="{6184DA4A-ED4D-4CBE-9FE1-09006CD6A29D}">
      <dgm:prSet/>
      <dgm:spPr/>
      <dgm:t>
        <a:bodyPr/>
        <a:lstStyle/>
        <a:p>
          <a:endParaRPr lang="ru-RU"/>
        </a:p>
      </dgm:t>
    </dgm:pt>
    <dgm:pt modelId="{A0142179-FE32-44FF-83D7-96FF5B1435E4}">
      <dgm:prSet phldrT="[Текст]"/>
      <dgm:spPr/>
      <dgm:t>
        <a:bodyPr/>
        <a:lstStyle/>
        <a:p>
          <a:r>
            <a:rPr lang="ru-RU" b="1" i="1" dirty="0"/>
            <a:t>В управлении детского сада</a:t>
          </a:r>
          <a:endParaRPr lang="ru-RU" dirty="0"/>
        </a:p>
      </dgm:t>
    </dgm:pt>
    <dgm:pt modelId="{393E0B06-D82F-4044-A701-1FD3EE9A02CA}" type="parTrans" cxnId="{E34D5984-5038-43C2-B2D2-B898E3757B3E}">
      <dgm:prSet/>
      <dgm:spPr/>
      <dgm:t>
        <a:bodyPr/>
        <a:lstStyle/>
        <a:p>
          <a:endParaRPr lang="ru-RU"/>
        </a:p>
      </dgm:t>
    </dgm:pt>
    <dgm:pt modelId="{7D75E640-8D0D-426A-B97D-516BCED60E18}" type="sibTrans" cxnId="{E34D5984-5038-43C2-B2D2-B898E3757B3E}">
      <dgm:prSet/>
      <dgm:spPr/>
      <dgm:t>
        <a:bodyPr/>
        <a:lstStyle/>
        <a:p>
          <a:endParaRPr lang="ru-RU"/>
        </a:p>
      </dgm:t>
    </dgm:pt>
    <dgm:pt modelId="{1FF4A1DC-3D06-4F0F-9649-30AC79C6D7B9}" type="pres">
      <dgm:prSet presAssocID="{1287E73B-6C79-45AD-9136-29F18BECD1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4ED963-2A04-48C1-850C-FC9E0681F9B0}" type="pres">
      <dgm:prSet presAssocID="{A20F6919-2683-4D43-98CA-45B651AF0D76}" presName="composite" presStyleCnt="0"/>
      <dgm:spPr/>
    </dgm:pt>
    <dgm:pt modelId="{7834FC31-43E6-4B45-BF09-AE6E362C4C51}" type="pres">
      <dgm:prSet presAssocID="{A20F6919-2683-4D43-98CA-45B651AF0D7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9799A-4E75-4DA1-BE9B-CE4AED2608CE}" type="pres">
      <dgm:prSet presAssocID="{A20F6919-2683-4D43-98CA-45B651AF0D7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45B71-182B-4DE4-B1C6-8B26B88C9C54}" type="pres">
      <dgm:prSet presAssocID="{6C3D5CFA-DA4F-482E-BDF1-0E30D4FF8930}" presName="sp" presStyleCnt="0"/>
      <dgm:spPr/>
    </dgm:pt>
    <dgm:pt modelId="{0F304AE9-031A-439D-8F37-7A7338662D21}" type="pres">
      <dgm:prSet presAssocID="{3FC9492A-DE1F-401C-B845-9E3F71873CD5}" presName="composite" presStyleCnt="0"/>
      <dgm:spPr/>
    </dgm:pt>
    <dgm:pt modelId="{480E20DF-9BBA-40DA-9A9D-1795557E91ED}" type="pres">
      <dgm:prSet presAssocID="{3FC9492A-DE1F-401C-B845-9E3F71873CD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9619D-DF2E-4A58-AAC2-1F8416160AFC}" type="pres">
      <dgm:prSet presAssocID="{3FC9492A-DE1F-401C-B845-9E3F71873CD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3CF89A-BC44-406C-A76F-F95EA7664B4C}" type="pres">
      <dgm:prSet presAssocID="{95E1FBFF-F9FC-41DB-B5FA-8153D231CFB8}" presName="sp" presStyleCnt="0"/>
      <dgm:spPr/>
    </dgm:pt>
    <dgm:pt modelId="{FCF1152C-D6A2-476F-815C-C2C12996B86B}" type="pres">
      <dgm:prSet presAssocID="{980B5046-0C5F-4D1C-8A4C-BB288A15DCF7}" presName="composite" presStyleCnt="0"/>
      <dgm:spPr/>
    </dgm:pt>
    <dgm:pt modelId="{DDAFD2B3-DF13-49A4-A4B3-3B19CC1C0FDB}" type="pres">
      <dgm:prSet presAssocID="{980B5046-0C5F-4D1C-8A4C-BB288A15DCF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42610-99F1-46CF-9B7F-78350EE727EB}" type="pres">
      <dgm:prSet presAssocID="{980B5046-0C5F-4D1C-8A4C-BB288A15DCF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FF4FF5-5095-431C-8E40-0C075F106F15}" type="presOf" srcId="{1DCBC2BF-242F-41BE-B9A4-CB13E18B1723}" destId="{ACB9799A-4E75-4DA1-BE9B-CE4AED2608CE}" srcOrd="0" destOrd="0" presId="urn:microsoft.com/office/officeart/2005/8/layout/chevron2"/>
    <dgm:cxn modelId="{531F02A7-D8BE-4DBD-8E87-7C49BF1FF64C}" type="presOf" srcId="{7F1ED4D2-6300-47B6-B10E-93561A36D723}" destId="{F859619D-DF2E-4A58-AAC2-1F8416160AFC}" srcOrd="0" destOrd="0" presId="urn:microsoft.com/office/officeart/2005/8/layout/chevron2"/>
    <dgm:cxn modelId="{B7B2F6BD-9FBD-4B48-A2CC-CD75D596E647}" type="presOf" srcId="{1287E73B-6C79-45AD-9136-29F18BECD153}" destId="{1FF4A1DC-3D06-4F0F-9649-30AC79C6D7B9}" srcOrd="0" destOrd="0" presId="urn:microsoft.com/office/officeart/2005/8/layout/chevron2"/>
    <dgm:cxn modelId="{461BF76F-288F-4B3F-8776-27594926971A}" type="presOf" srcId="{980B5046-0C5F-4D1C-8A4C-BB288A15DCF7}" destId="{DDAFD2B3-DF13-49A4-A4B3-3B19CC1C0FDB}" srcOrd="0" destOrd="0" presId="urn:microsoft.com/office/officeart/2005/8/layout/chevron2"/>
    <dgm:cxn modelId="{4647A4F3-ACEA-4B14-B86F-84E5DCDD4C2B}" srcId="{1287E73B-6C79-45AD-9136-29F18BECD153}" destId="{3FC9492A-DE1F-401C-B845-9E3F71873CD5}" srcOrd="1" destOrd="0" parTransId="{122CAC7B-2B0D-40B2-A86A-21DC32AD5CEF}" sibTransId="{95E1FBFF-F9FC-41DB-B5FA-8153D231CFB8}"/>
    <dgm:cxn modelId="{ACBB5B14-6ADF-43A3-BE4C-F2761181910B}" srcId="{1287E73B-6C79-45AD-9136-29F18BECD153}" destId="{A20F6919-2683-4D43-98CA-45B651AF0D76}" srcOrd="0" destOrd="0" parTransId="{4D58AA46-49EE-4FFE-ABD7-AD3BC83DB3A8}" sibTransId="{6C3D5CFA-DA4F-482E-BDF1-0E30D4FF8930}"/>
    <dgm:cxn modelId="{E1A91901-43FE-4EF3-8A95-04ADB306B686}" type="presOf" srcId="{3FC9492A-DE1F-401C-B845-9E3F71873CD5}" destId="{480E20DF-9BBA-40DA-9A9D-1795557E91ED}" srcOrd="0" destOrd="0" presId="urn:microsoft.com/office/officeart/2005/8/layout/chevron2"/>
    <dgm:cxn modelId="{032C87EB-E103-41B0-AC1C-5869BB57A2B5}" srcId="{3FC9492A-DE1F-401C-B845-9E3F71873CD5}" destId="{7F1ED4D2-6300-47B6-B10E-93561A36D723}" srcOrd="0" destOrd="0" parTransId="{2663BEFC-B887-466D-8637-9A72A5E10686}" sibTransId="{4C130AE4-6B38-4667-846E-D027DB598A07}"/>
    <dgm:cxn modelId="{6184DA4A-ED4D-4CBE-9FE1-09006CD6A29D}" srcId="{1287E73B-6C79-45AD-9136-29F18BECD153}" destId="{980B5046-0C5F-4D1C-8A4C-BB288A15DCF7}" srcOrd="2" destOrd="0" parTransId="{EA172B3E-39ED-4941-9159-278A91E9EE4E}" sibTransId="{D7773AB0-2B0B-43B8-A56A-3CF4123497A0}"/>
    <dgm:cxn modelId="{B2B07078-6C29-4535-A668-A788D30A97F3}" type="presOf" srcId="{A0142179-FE32-44FF-83D7-96FF5B1435E4}" destId="{F0642610-99F1-46CF-9B7F-78350EE727EB}" srcOrd="0" destOrd="0" presId="urn:microsoft.com/office/officeart/2005/8/layout/chevron2"/>
    <dgm:cxn modelId="{B410E20F-D4C6-447E-AA22-3E336E065D67}" type="presOf" srcId="{A20F6919-2683-4D43-98CA-45B651AF0D76}" destId="{7834FC31-43E6-4B45-BF09-AE6E362C4C51}" srcOrd="0" destOrd="0" presId="urn:microsoft.com/office/officeart/2005/8/layout/chevron2"/>
    <dgm:cxn modelId="{E34D5984-5038-43C2-B2D2-B898E3757B3E}" srcId="{980B5046-0C5F-4D1C-8A4C-BB288A15DCF7}" destId="{A0142179-FE32-44FF-83D7-96FF5B1435E4}" srcOrd="0" destOrd="0" parTransId="{393E0B06-D82F-4044-A701-1FD3EE9A02CA}" sibTransId="{7D75E640-8D0D-426A-B97D-516BCED60E18}"/>
    <dgm:cxn modelId="{8E13C575-AD07-4858-A34A-54B4B5AA65CB}" srcId="{A20F6919-2683-4D43-98CA-45B651AF0D76}" destId="{1DCBC2BF-242F-41BE-B9A4-CB13E18B1723}" srcOrd="0" destOrd="0" parTransId="{2D0AC080-133A-4FEB-8D00-1E643AD81D9A}" sibTransId="{D87736C2-47D3-432F-9862-F61BF1C6E895}"/>
    <dgm:cxn modelId="{5A34C30F-54B1-494C-8440-367EFB54006F}" type="presParOf" srcId="{1FF4A1DC-3D06-4F0F-9649-30AC79C6D7B9}" destId="{054ED963-2A04-48C1-850C-FC9E0681F9B0}" srcOrd="0" destOrd="0" presId="urn:microsoft.com/office/officeart/2005/8/layout/chevron2"/>
    <dgm:cxn modelId="{B294E16E-8BEF-4639-AD8C-8ECEC7E551C5}" type="presParOf" srcId="{054ED963-2A04-48C1-850C-FC9E0681F9B0}" destId="{7834FC31-43E6-4B45-BF09-AE6E362C4C51}" srcOrd="0" destOrd="0" presId="urn:microsoft.com/office/officeart/2005/8/layout/chevron2"/>
    <dgm:cxn modelId="{655B435C-6D10-4AE1-97B8-DAB83A027CCF}" type="presParOf" srcId="{054ED963-2A04-48C1-850C-FC9E0681F9B0}" destId="{ACB9799A-4E75-4DA1-BE9B-CE4AED2608CE}" srcOrd="1" destOrd="0" presId="urn:microsoft.com/office/officeart/2005/8/layout/chevron2"/>
    <dgm:cxn modelId="{FBC38ED2-4072-4B8B-8DB3-2D61208348D5}" type="presParOf" srcId="{1FF4A1DC-3D06-4F0F-9649-30AC79C6D7B9}" destId="{3F045B71-182B-4DE4-B1C6-8B26B88C9C54}" srcOrd="1" destOrd="0" presId="urn:microsoft.com/office/officeart/2005/8/layout/chevron2"/>
    <dgm:cxn modelId="{CA69A89F-495D-49D8-A6C8-B3705CB36BD1}" type="presParOf" srcId="{1FF4A1DC-3D06-4F0F-9649-30AC79C6D7B9}" destId="{0F304AE9-031A-439D-8F37-7A7338662D21}" srcOrd="2" destOrd="0" presId="urn:microsoft.com/office/officeart/2005/8/layout/chevron2"/>
    <dgm:cxn modelId="{BA453D51-8A87-4A6C-991C-79FF10446D1B}" type="presParOf" srcId="{0F304AE9-031A-439D-8F37-7A7338662D21}" destId="{480E20DF-9BBA-40DA-9A9D-1795557E91ED}" srcOrd="0" destOrd="0" presId="urn:microsoft.com/office/officeart/2005/8/layout/chevron2"/>
    <dgm:cxn modelId="{8CDB3A03-E9D6-4F02-BAF1-C8E05C67D21D}" type="presParOf" srcId="{0F304AE9-031A-439D-8F37-7A7338662D21}" destId="{F859619D-DF2E-4A58-AAC2-1F8416160AFC}" srcOrd="1" destOrd="0" presId="urn:microsoft.com/office/officeart/2005/8/layout/chevron2"/>
    <dgm:cxn modelId="{66D2B28A-D689-491D-A24B-1631FE74F199}" type="presParOf" srcId="{1FF4A1DC-3D06-4F0F-9649-30AC79C6D7B9}" destId="{F13CF89A-BC44-406C-A76F-F95EA7664B4C}" srcOrd="3" destOrd="0" presId="urn:microsoft.com/office/officeart/2005/8/layout/chevron2"/>
    <dgm:cxn modelId="{D7EB059A-5D9E-4D49-815B-53D7AF3DA003}" type="presParOf" srcId="{1FF4A1DC-3D06-4F0F-9649-30AC79C6D7B9}" destId="{FCF1152C-D6A2-476F-815C-C2C12996B86B}" srcOrd="4" destOrd="0" presId="urn:microsoft.com/office/officeart/2005/8/layout/chevron2"/>
    <dgm:cxn modelId="{BA4D1EB7-9324-45CC-BDA8-888AAE32AE39}" type="presParOf" srcId="{FCF1152C-D6A2-476F-815C-C2C12996B86B}" destId="{DDAFD2B3-DF13-49A4-A4B3-3B19CC1C0FDB}" srcOrd="0" destOrd="0" presId="urn:microsoft.com/office/officeart/2005/8/layout/chevron2"/>
    <dgm:cxn modelId="{0216081E-3BF6-436A-B737-D53D442D8C57}" type="presParOf" srcId="{FCF1152C-D6A2-476F-815C-C2C12996B86B}" destId="{F0642610-99F1-46CF-9B7F-78350EE727E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87E73B-6C79-45AD-9136-29F18BECD15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0F6919-2683-4D43-98CA-45B651AF0D76}">
      <dgm:prSet phldrT="[Текст]" phldr="1"/>
      <dgm:spPr/>
      <dgm:t>
        <a:bodyPr/>
        <a:lstStyle/>
        <a:p>
          <a:endParaRPr lang="ru-RU" dirty="0"/>
        </a:p>
      </dgm:t>
    </dgm:pt>
    <dgm:pt modelId="{4D58AA46-49EE-4FFE-ABD7-AD3BC83DB3A8}" type="parTrans" cxnId="{ACBB5B14-6ADF-43A3-BE4C-F2761181910B}">
      <dgm:prSet/>
      <dgm:spPr/>
      <dgm:t>
        <a:bodyPr/>
        <a:lstStyle/>
        <a:p>
          <a:endParaRPr lang="ru-RU"/>
        </a:p>
      </dgm:t>
    </dgm:pt>
    <dgm:pt modelId="{6C3D5CFA-DA4F-482E-BDF1-0E30D4FF8930}" type="sibTrans" cxnId="{ACBB5B14-6ADF-43A3-BE4C-F2761181910B}">
      <dgm:prSet/>
      <dgm:spPr/>
      <dgm:t>
        <a:bodyPr/>
        <a:lstStyle/>
        <a:p>
          <a:endParaRPr lang="ru-RU"/>
        </a:p>
      </dgm:t>
    </dgm:pt>
    <dgm:pt modelId="{1DCBC2BF-242F-41BE-B9A4-CB13E18B1723}">
      <dgm:prSet phldrT="[Текст]" custT="1"/>
      <dgm:spPr/>
      <dgm:t>
        <a:bodyPr/>
        <a:lstStyle/>
        <a:p>
          <a:r>
            <a:rPr lang="ru-RU" sz="2200" b="1" i="1" dirty="0"/>
            <a:t>В просветительской деятельности</a:t>
          </a:r>
          <a:endParaRPr lang="ru-RU" sz="2200" dirty="0"/>
        </a:p>
      </dgm:t>
    </dgm:pt>
    <dgm:pt modelId="{2D0AC080-133A-4FEB-8D00-1E643AD81D9A}" type="parTrans" cxnId="{8E13C575-AD07-4858-A34A-54B4B5AA65CB}">
      <dgm:prSet/>
      <dgm:spPr/>
      <dgm:t>
        <a:bodyPr/>
        <a:lstStyle/>
        <a:p>
          <a:endParaRPr lang="ru-RU"/>
        </a:p>
      </dgm:t>
    </dgm:pt>
    <dgm:pt modelId="{D87736C2-47D3-432F-9862-F61BF1C6E895}" type="sibTrans" cxnId="{8E13C575-AD07-4858-A34A-54B4B5AA65CB}">
      <dgm:prSet/>
      <dgm:spPr/>
      <dgm:t>
        <a:bodyPr/>
        <a:lstStyle/>
        <a:p>
          <a:endParaRPr lang="ru-RU"/>
        </a:p>
      </dgm:t>
    </dgm:pt>
    <dgm:pt modelId="{1FF4A1DC-3D06-4F0F-9649-30AC79C6D7B9}" type="pres">
      <dgm:prSet presAssocID="{1287E73B-6C79-45AD-9136-29F18BECD1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4ED963-2A04-48C1-850C-FC9E0681F9B0}" type="pres">
      <dgm:prSet presAssocID="{A20F6919-2683-4D43-98CA-45B651AF0D76}" presName="composite" presStyleCnt="0"/>
      <dgm:spPr/>
    </dgm:pt>
    <dgm:pt modelId="{7834FC31-43E6-4B45-BF09-AE6E362C4C51}" type="pres">
      <dgm:prSet presAssocID="{A20F6919-2683-4D43-98CA-45B651AF0D7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9799A-4E75-4DA1-BE9B-CE4AED2608CE}" type="pres">
      <dgm:prSet presAssocID="{A20F6919-2683-4D43-98CA-45B651AF0D76}" presName="descendantText" presStyleLbl="alignAcc1" presStyleIdx="0" presStyleCnt="1" custLinFactNeighborX="2936" custLinFactNeighborY="11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13C575-AD07-4858-A34A-54B4B5AA65CB}" srcId="{A20F6919-2683-4D43-98CA-45B651AF0D76}" destId="{1DCBC2BF-242F-41BE-B9A4-CB13E18B1723}" srcOrd="0" destOrd="0" parTransId="{2D0AC080-133A-4FEB-8D00-1E643AD81D9A}" sibTransId="{D87736C2-47D3-432F-9862-F61BF1C6E895}"/>
    <dgm:cxn modelId="{F891EFD6-4E4D-43A5-913A-2B9D8B83A716}" type="presOf" srcId="{A20F6919-2683-4D43-98CA-45B651AF0D76}" destId="{7834FC31-43E6-4B45-BF09-AE6E362C4C51}" srcOrd="0" destOrd="0" presId="urn:microsoft.com/office/officeart/2005/8/layout/chevron2"/>
    <dgm:cxn modelId="{20E48EA6-DCFA-4964-AAFB-C028E6B80F6B}" type="presOf" srcId="{1287E73B-6C79-45AD-9136-29F18BECD153}" destId="{1FF4A1DC-3D06-4F0F-9649-30AC79C6D7B9}" srcOrd="0" destOrd="0" presId="urn:microsoft.com/office/officeart/2005/8/layout/chevron2"/>
    <dgm:cxn modelId="{ACBB5B14-6ADF-43A3-BE4C-F2761181910B}" srcId="{1287E73B-6C79-45AD-9136-29F18BECD153}" destId="{A20F6919-2683-4D43-98CA-45B651AF0D76}" srcOrd="0" destOrd="0" parTransId="{4D58AA46-49EE-4FFE-ABD7-AD3BC83DB3A8}" sibTransId="{6C3D5CFA-DA4F-482E-BDF1-0E30D4FF8930}"/>
    <dgm:cxn modelId="{585F1BFA-A588-409E-AEEC-0B502102422F}" type="presOf" srcId="{1DCBC2BF-242F-41BE-B9A4-CB13E18B1723}" destId="{ACB9799A-4E75-4DA1-BE9B-CE4AED2608CE}" srcOrd="0" destOrd="0" presId="urn:microsoft.com/office/officeart/2005/8/layout/chevron2"/>
    <dgm:cxn modelId="{37A38EC2-9C4D-4F0B-A39B-67873E892E89}" type="presParOf" srcId="{1FF4A1DC-3D06-4F0F-9649-30AC79C6D7B9}" destId="{054ED963-2A04-48C1-850C-FC9E0681F9B0}" srcOrd="0" destOrd="0" presId="urn:microsoft.com/office/officeart/2005/8/layout/chevron2"/>
    <dgm:cxn modelId="{15F3A7DB-E6A0-48C8-9FE1-6E93EFBE7BD7}" type="presParOf" srcId="{054ED963-2A04-48C1-850C-FC9E0681F9B0}" destId="{7834FC31-43E6-4B45-BF09-AE6E362C4C51}" srcOrd="0" destOrd="0" presId="urn:microsoft.com/office/officeart/2005/8/layout/chevron2"/>
    <dgm:cxn modelId="{B3355A01-373F-4DE1-92EA-66BF58236481}" type="presParOf" srcId="{054ED963-2A04-48C1-850C-FC9E0681F9B0}" destId="{ACB9799A-4E75-4DA1-BE9B-CE4AED2608C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87E73B-6C79-45AD-9136-29F18BECD15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0F6919-2683-4D43-98CA-45B651AF0D76}">
      <dgm:prSet phldrT="[Текст]" phldr="1"/>
      <dgm:spPr/>
      <dgm:t>
        <a:bodyPr/>
        <a:lstStyle/>
        <a:p>
          <a:endParaRPr lang="ru-RU" dirty="0"/>
        </a:p>
      </dgm:t>
    </dgm:pt>
    <dgm:pt modelId="{4D58AA46-49EE-4FFE-ABD7-AD3BC83DB3A8}" type="parTrans" cxnId="{ACBB5B14-6ADF-43A3-BE4C-F2761181910B}">
      <dgm:prSet/>
      <dgm:spPr/>
      <dgm:t>
        <a:bodyPr/>
        <a:lstStyle/>
        <a:p>
          <a:endParaRPr lang="ru-RU"/>
        </a:p>
      </dgm:t>
    </dgm:pt>
    <dgm:pt modelId="{6C3D5CFA-DA4F-482E-BDF1-0E30D4FF8930}" type="sibTrans" cxnId="{ACBB5B14-6ADF-43A3-BE4C-F2761181910B}">
      <dgm:prSet/>
      <dgm:spPr/>
      <dgm:t>
        <a:bodyPr/>
        <a:lstStyle/>
        <a:p>
          <a:endParaRPr lang="ru-RU"/>
        </a:p>
      </dgm:t>
    </dgm:pt>
    <dgm:pt modelId="{1DCBC2BF-242F-41BE-B9A4-CB13E18B1723}">
      <dgm:prSet phldrT="[Текст]" custT="1"/>
      <dgm:spPr/>
      <dgm:t>
        <a:bodyPr/>
        <a:lstStyle/>
        <a:p>
          <a:r>
            <a:rPr lang="ru-RU" sz="2200" b="1" i="1" dirty="0"/>
            <a:t>В воспитательно-образовательном процессе детского сада</a:t>
          </a:r>
          <a:endParaRPr lang="ru-RU" sz="2200" dirty="0"/>
        </a:p>
      </dgm:t>
    </dgm:pt>
    <dgm:pt modelId="{2D0AC080-133A-4FEB-8D00-1E643AD81D9A}" type="parTrans" cxnId="{8E13C575-AD07-4858-A34A-54B4B5AA65CB}">
      <dgm:prSet/>
      <dgm:spPr/>
      <dgm:t>
        <a:bodyPr/>
        <a:lstStyle/>
        <a:p>
          <a:endParaRPr lang="ru-RU"/>
        </a:p>
      </dgm:t>
    </dgm:pt>
    <dgm:pt modelId="{D87736C2-47D3-432F-9862-F61BF1C6E895}" type="sibTrans" cxnId="{8E13C575-AD07-4858-A34A-54B4B5AA65CB}">
      <dgm:prSet/>
      <dgm:spPr/>
      <dgm:t>
        <a:bodyPr/>
        <a:lstStyle/>
        <a:p>
          <a:endParaRPr lang="ru-RU"/>
        </a:p>
      </dgm:t>
    </dgm:pt>
    <dgm:pt modelId="{1FF4A1DC-3D06-4F0F-9649-30AC79C6D7B9}" type="pres">
      <dgm:prSet presAssocID="{1287E73B-6C79-45AD-9136-29F18BECD1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4ED963-2A04-48C1-850C-FC9E0681F9B0}" type="pres">
      <dgm:prSet presAssocID="{A20F6919-2683-4D43-98CA-45B651AF0D76}" presName="composite" presStyleCnt="0"/>
      <dgm:spPr/>
    </dgm:pt>
    <dgm:pt modelId="{7834FC31-43E6-4B45-BF09-AE6E362C4C51}" type="pres">
      <dgm:prSet presAssocID="{A20F6919-2683-4D43-98CA-45B651AF0D7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9799A-4E75-4DA1-BE9B-CE4AED2608CE}" type="pres">
      <dgm:prSet presAssocID="{A20F6919-2683-4D43-98CA-45B651AF0D76}" presName="descendantText" presStyleLbl="alignAcc1" presStyleIdx="0" presStyleCnt="1" custLinFactNeighborX="2936" custLinFactNeighborY="11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13C575-AD07-4858-A34A-54B4B5AA65CB}" srcId="{A20F6919-2683-4D43-98CA-45B651AF0D76}" destId="{1DCBC2BF-242F-41BE-B9A4-CB13E18B1723}" srcOrd="0" destOrd="0" parTransId="{2D0AC080-133A-4FEB-8D00-1E643AD81D9A}" sibTransId="{D87736C2-47D3-432F-9862-F61BF1C6E895}"/>
    <dgm:cxn modelId="{874830F5-30CC-4427-AE23-45AE4A654F29}" type="presOf" srcId="{A20F6919-2683-4D43-98CA-45B651AF0D76}" destId="{7834FC31-43E6-4B45-BF09-AE6E362C4C51}" srcOrd="0" destOrd="0" presId="urn:microsoft.com/office/officeart/2005/8/layout/chevron2"/>
    <dgm:cxn modelId="{7EA7EFB2-7BAF-4D7A-A947-482654B2638F}" type="presOf" srcId="{1287E73B-6C79-45AD-9136-29F18BECD153}" destId="{1FF4A1DC-3D06-4F0F-9649-30AC79C6D7B9}" srcOrd="0" destOrd="0" presId="urn:microsoft.com/office/officeart/2005/8/layout/chevron2"/>
    <dgm:cxn modelId="{ACBB5B14-6ADF-43A3-BE4C-F2761181910B}" srcId="{1287E73B-6C79-45AD-9136-29F18BECD153}" destId="{A20F6919-2683-4D43-98CA-45B651AF0D76}" srcOrd="0" destOrd="0" parTransId="{4D58AA46-49EE-4FFE-ABD7-AD3BC83DB3A8}" sibTransId="{6C3D5CFA-DA4F-482E-BDF1-0E30D4FF8930}"/>
    <dgm:cxn modelId="{0EFCD1F8-B491-4CD9-89F2-89E846A6C38C}" type="presOf" srcId="{1DCBC2BF-242F-41BE-B9A4-CB13E18B1723}" destId="{ACB9799A-4E75-4DA1-BE9B-CE4AED2608CE}" srcOrd="0" destOrd="0" presId="urn:microsoft.com/office/officeart/2005/8/layout/chevron2"/>
    <dgm:cxn modelId="{3BA514CE-AB17-4017-B2AE-DB5DD98AC6AE}" type="presParOf" srcId="{1FF4A1DC-3D06-4F0F-9649-30AC79C6D7B9}" destId="{054ED963-2A04-48C1-850C-FC9E0681F9B0}" srcOrd="0" destOrd="0" presId="urn:microsoft.com/office/officeart/2005/8/layout/chevron2"/>
    <dgm:cxn modelId="{63ABC5AE-64EC-4C3A-B49A-8E77A29B233E}" type="presParOf" srcId="{054ED963-2A04-48C1-850C-FC9E0681F9B0}" destId="{7834FC31-43E6-4B45-BF09-AE6E362C4C51}" srcOrd="0" destOrd="0" presId="urn:microsoft.com/office/officeart/2005/8/layout/chevron2"/>
    <dgm:cxn modelId="{276B37EC-B389-40E5-8491-22FD8E75EDC3}" type="presParOf" srcId="{054ED963-2A04-48C1-850C-FC9E0681F9B0}" destId="{ACB9799A-4E75-4DA1-BE9B-CE4AED2608C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CD6FA7-F5D4-4EBC-8DB2-B20B71BC205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205F39-DEAF-4D5F-9459-C805BE8103C5}">
      <dgm:prSet phldrT="[Текст]"/>
      <dgm:spPr/>
      <dgm:t>
        <a:bodyPr/>
        <a:lstStyle/>
        <a:p>
          <a:r>
            <a:rPr lang="ru-RU" dirty="0"/>
            <a:t>Наглядная информация</a:t>
          </a:r>
        </a:p>
      </dgm:t>
    </dgm:pt>
    <dgm:pt modelId="{E3FCE46D-FCE0-4D9D-A4DD-F9A363928B39}" type="parTrans" cxnId="{455A4A3A-BB0B-4B94-807A-9B456E23BF5E}">
      <dgm:prSet/>
      <dgm:spPr/>
      <dgm:t>
        <a:bodyPr/>
        <a:lstStyle/>
        <a:p>
          <a:endParaRPr lang="ru-RU"/>
        </a:p>
      </dgm:t>
    </dgm:pt>
    <dgm:pt modelId="{A2E752A9-4452-4F57-9D29-5490028EAAA5}" type="sibTrans" cxnId="{455A4A3A-BB0B-4B94-807A-9B456E23BF5E}">
      <dgm:prSet/>
      <dgm:spPr/>
      <dgm:t>
        <a:bodyPr/>
        <a:lstStyle/>
        <a:p>
          <a:endParaRPr lang="ru-RU"/>
        </a:p>
      </dgm:t>
    </dgm:pt>
    <dgm:pt modelId="{352B2286-4AA1-4785-A1C5-C70039FCD9A7}">
      <dgm:prSet phldrT="[Текст]"/>
      <dgm:spPr/>
      <dgm:t>
        <a:bodyPr/>
        <a:lstStyle/>
        <a:p>
          <a:r>
            <a:rPr lang="ru-RU" dirty="0"/>
            <a:t>Страничка на сайте ДО, группа ВК</a:t>
          </a:r>
        </a:p>
      </dgm:t>
    </dgm:pt>
    <dgm:pt modelId="{8A1200B7-1CA0-4A73-B100-9C58EDC68764}" type="parTrans" cxnId="{262BE564-5132-4A7B-861C-E5C5A87396F7}">
      <dgm:prSet/>
      <dgm:spPr/>
      <dgm:t>
        <a:bodyPr/>
        <a:lstStyle/>
        <a:p>
          <a:endParaRPr lang="ru-RU"/>
        </a:p>
      </dgm:t>
    </dgm:pt>
    <dgm:pt modelId="{562CCCC2-9DDF-411F-BDCB-6AD72DD53E37}" type="sibTrans" cxnId="{262BE564-5132-4A7B-861C-E5C5A87396F7}">
      <dgm:prSet/>
      <dgm:spPr/>
      <dgm:t>
        <a:bodyPr/>
        <a:lstStyle/>
        <a:p>
          <a:endParaRPr lang="ru-RU"/>
        </a:p>
      </dgm:t>
    </dgm:pt>
    <dgm:pt modelId="{19C754C3-8095-4D3F-9AD6-C4A55E0C6971}">
      <dgm:prSet phldrT="[Текст]"/>
      <dgm:spPr/>
      <dgm:t>
        <a:bodyPr/>
        <a:lstStyle/>
        <a:p>
          <a:r>
            <a:rPr lang="ru-RU" dirty="0"/>
            <a:t>Консультации, семинары, конференции</a:t>
          </a:r>
        </a:p>
      </dgm:t>
    </dgm:pt>
    <dgm:pt modelId="{38E13FFB-2F14-4B16-AD3B-D278F24F4072}" type="parTrans" cxnId="{9DB47A32-5527-488A-892F-221AE55C215C}">
      <dgm:prSet/>
      <dgm:spPr/>
      <dgm:t>
        <a:bodyPr/>
        <a:lstStyle/>
        <a:p>
          <a:endParaRPr lang="ru-RU"/>
        </a:p>
      </dgm:t>
    </dgm:pt>
    <dgm:pt modelId="{7EE4CB64-D90B-4CDB-9BFC-2212C471E4E5}" type="sibTrans" cxnId="{9DB47A32-5527-488A-892F-221AE55C215C}">
      <dgm:prSet/>
      <dgm:spPr/>
      <dgm:t>
        <a:bodyPr/>
        <a:lstStyle/>
        <a:p>
          <a:endParaRPr lang="ru-RU"/>
        </a:p>
      </dgm:t>
    </dgm:pt>
    <dgm:pt modelId="{76EA3965-EE89-4019-BDE7-664035C842B9}">
      <dgm:prSet phldrT="[Текст]"/>
      <dgm:spPr/>
      <dgm:t>
        <a:bodyPr/>
        <a:lstStyle/>
        <a:p>
          <a:r>
            <a:rPr lang="ru-RU" dirty="0"/>
            <a:t>Опыт семейного воспитания</a:t>
          </a:r>
        </a:p>
      </dgm:t>
    </dgm:pt>
    <dgm:pt modelId="{13B8DB12-C46D-46C9-98C2-766AB9FEC458}" type="parTrans" cxnId="{C8EEE44F-E744-4ABF-8BE7-E999D2705DCC}">
      <dgm:prSet/>
      <dgm:spPr/>
      <dgm:t>
        <a:bodyPr/>
        <a:lstStyle/>
        <a:p>
          <a:endParaRPr lang="ru-RU"/>
        </a:p>
      </dgm:t>
    </dgm:pt>
    <dgm:pt modelId="{44FF4778-6DFF-4309-886C-0734E0F88E84}" type="sibTrans" cxnId="{C8EEE44F-E744-4ABF-8BE7-E999D2705DCC}">
      <dgm:prSet/>
      <dgm:spPr/>
      <dgm:t>
        <a:bodyPr/>
        <a:lstStyle/>
        <a:p>
          <a:endParaRPr lang="ru-RU"/>
        </a:p>
      </dgm:t>
    </dgm:pt>
    <dgm:pt modelId="{8C7ACEF0-0E6B-4C36-94BB-FA3EA3F109E5}">
      <dgm:prSet phldrT="[Текст]"/>
      <dgm:spPr/>
      <dgm:t>
        <a:bodyPr/>
        <a:lstStyle/>
        <a:p>
          <a:r>
            <a:rPr lang="ru-RU" dirty="0"/>
            <a:t>Родительские собрания</a:t>
          </a:r>
        </a:p>
      </dgm:t>
    </dgm:pt>
    <dgm:pt modelId="{4905B41C-F66F-4F91-847A-A4C642F0558D}" type="parTrans" cxnId="{ED04A65C-B846-4191-99C6-BCF768CD6FF9}">
      <dgm:prSet/>
      <dgm:spPr/>
      <dgm:t>
        <a:bodyPr/>
        <a:lstStyle/>
        <a:p>
          <a:endParaRPr lang="ru-RU"/>
        </a:p>
      </dgm:t>
    </dgm:pt>
    <dgm:pt modelId="{619B42BC-0E35-4422-B008-AB17F7115071}" type="sibTrans" cxnId="{ED04A65C-B846-4191-99C6-BCF768CD6FF9}">
      <dgm:prSet/>
      <dgm:spPr/>
      <dgm:t>
        <a:bodyPr/>
        <a:lstStyle/>
        <a:p>
          <a:endParaRPr lang="ru-RU"/>
        </a:p>
      </dgm:t>
    </dgm:pt>
    <dgm:pt modelId="{97AB522C-D1C3-43FA-8D7C-B5B8638BE320}" type="pres">
      <dgm:prSet presAssocID="{77CD6FA7-F5D4-4EBC-8DB2-B20B71BC20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5E901C-8A4C-485B-921D-C0E4A2CC20FA}" type="pres">
      <dgm:prSet presAssocID="{8E205F39-DEAF-4D5F-9459-C805BE8103C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F6DEB-9FA5-49F4-82A4-E8E9F250EFC3}" type="pres">
      <dgm:prSet presAssocID="{A2E752A9-4452-4F57-9D29-5490028EAAA5}" presName="sibTrans" presStyleCnt="0"/>
      <dgm:spPr/>
    </dgm:pt>
    <dgm:pt modelId="{D3FD2EF2-CD6E-4AEC-A862-CA75094A686A}" type="pres">
      <dgm:prSet presAssocID="{352B2286-4AA1-4785-A1C5-C70039FCD9A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B120C-2131-46EB-8D25-B155B2E1A9F7}" type="pres">
      <dgm:prSet presAssocID="{562CCCC2-9DDF-411F-BDCB-6AD72DD53E37}" presName="sibTrans" presStyleCnt="0"/>
      <dgm:spPr/>
    </dgm:pt>
    <dgm:pt modelId="{21B45169-765D-498E-984B-44D4B3CC6B18}" type="pres">
      <dgm:prSet presAssocID="{19C754C3-8095-4D3F-9AD6-C4A55E0C697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AC6F1-C922-49E0-8063-0AD3E6E83B02}" type="pres">
      <dgm:prSet presAssocID="{7EE4CB64-D90B-4CDB-9BFC-2212C471E4E5}" presName="sibTrans" presStyleCnt="0"/>
      <dgm:spPr/>
    </dgm:pt>
    <dgm:pt modelId="{371773ED-666D-4FF4-AAE8-944B7B6B2A85}" type="pres">
      <dgm:prSet presAssocID="{76EA3965-EE89-4019-BDE7-664035C842B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83C90-A1BD-4DF0-A821-A62AD0A038A7}" type="pres">
      <dgm:prSet presAssocID="{44FF4778-6DFF-4309-886C-0734E0F88E84}" presName="sibTrans" presStyleCnt="0"/>
      <dgm:spPr/>
    </dgm:pt>
    <dgm:pt modelId="{4CEA9E4B-D380-4ECB-B5C9-ABCDBB7C868C}" type="pres">
      <dgm:prSet presAssocID="{8C7ACEF0-0E6B-4C36-94BB-FA3EA3F109E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B47A32-5527-488A-892F-221AE55C215C}" srcId="{77CD6FA7-F5D4-4EBC-8DB2-B20B71BC2055}" destId="{19C754C3-8095-4D3F-9AD6-C4A55E0C6971}" srcOrd="2" destOrd="0" parTransId="{38E13FFB-2F14-4B16-AD3B-D278F24F4072}" sibTransId="{7EE4CB64-D90B-4CDB-9BFC-2212C471E4E5}"/>
    <dgm:cxn modelId="{BB6FF528-E028-4358-A112-46D18C58632B}" type="presOf" srcId="{8E205F39-DEAF-4D5F-9459-C805BE8103C5}" destId="{3C5E901C-8A4C-485B-921D-C0E4A2CC20FA}" srcOrd="0" destOrd="0" presId="urn:microsoft.com/office/officeart/2005/8/layout/default"/>
    <dgm:cxn modelId="{DCBF5308-3B93-4743-8DFF-DB0156591739}" type="presOf" srcId="{8C7ACEF0-0E6B-4C36-94BB-FA3EA3F109E5}" destId="{4CEA9E4B-D380-4ECB-B5C9-ABCDBB7C868C}" srcOrd="0" destOrd="0" presId="urn:microsoft.com/office/officeart/2005/8/layout/default"/>
    <dgm:cxn modelId="{C8EEE44F-E744-4ABF-8BE7-E999D2705DCC}" srcId="{77CD6FA7-F5D4-4EBC-8DB2-B20B71BC2055}" destId="{76EA3965-EE89-4019-BDE7-664035C842B9}" srcOrd="3" destOrd="0" parTransId="{13B8DB12-C46D-46C9-98C2-766AB9FEC458}" sibTransId="{44FF4778-6DFF-4309-886C-0734E0F88E84}"/>
    <dgm:cxn modelId="{E5316B60-BCAF-405B-B720-3CB7868090E9}" type="presOf" srcId="{76EA3965-EE89-4019-BDE7-664035C842B9}" destId="{371773ED-666D-4FF4-AAE8-944B7B6B2A85}" srcOrd="0" destOrd="0" presId="urn:microsoft.com/office/officeart/2005/8/layout/default"/>
    <dgm:cxn modelId="{72487D18-B167-4184-A297-7F172B3EE6C2}" type="presOf" srcId="{352B2286-4AA1-4785-A1C5-C70039FCD9A7}" destId="{D3FD2EF2-CD6E-4AEC-A862-CA75094A686A}" srcOrd="0" destOrd="0" presId="urn:microsoft.com/office/officeart/2005/8/layout/default"/>
    <dgm:cxn modelId="{33515C96-7F36-49B4-BA80-68A956BE691A}" type="presOf" srcId="{19C754C3-8095-4D3F-9AD6-C4A55E0C6971}" destId="{21B45169-765D-498E-984B-44D4B3CC6B18}" srcOrd="0" destOrd="0" presId="urn:microsoft.com/office/officeart/2005/8/layout/default"/>
    <dgm:cxn modelId="{455A4A3A-BB0B-4B94-807A-9B456E23BF5E}" srcId="{77CD6FA7-F5D4-4EBC-8DB2-B20B71BC2055}" destId="{8E205F39-DEAF-4D5F-9459-C805BE8103C5}" srcOrd="0" destOrd="0" parTransId="{E3FCE46D-FCE0-4D9D-A4DD-F9A363928B39}" sibTransId="{A2E752A9-4452-4F57-9D29-5490028EAAA5}"/>
    <dgm:cxn modelId="{262BE564-5132-4A7B-861C-E5C5A87396F7}" srcId="{77CD6FA7-F5D4-4EBC-8DB2-B20B71BC2055}" destId="{352B2286-4AA1-4785-A1C5-C70039FCD9A7}" srcOrd="1" destOrd="0" parTransId="{8A1200B7-1CA0-4A73-B100-9C58EDC68764}" sibTransId="{562CCCC2-9DDF-411F-BDCB-6AD72DD53E37}"/>
    <dgm:cxn modelId="{ED04A65C-B846-4191-99C6-BCF768CD6FF9}" srcId="{77CD6FA7-F5D4-4EBC-8DB2-B20B71BC2055}" destId="{8C7ACEF0-0E6B-4C36-94BB-FA3EA3F109E5}" srcOrd="4" destOrd="0" parTransId="{4905B41C-F66F-4F91-847A-A4C642F0558D}" sibTransId="{619B42BC-0E35-4422-B008-AB17F7115071}"/>
    <dgm:cxn modelId="{9026450D-F616-4CDA-9A6C-2BBE92B32F1B}" type="presOf" srcId="{77CD6FA7-F5D4-4EBC-8DB2-B20B71BC2055}" destId="{97AB522C-D1C3-43FA-8D7C-B5B8638BE320}" srcOrd="0" destOrd="0" presId="urn:microsoft.com/office/officeart/2005/8/layout/default"/>
    <dgm:cxn modelId="{4F257C56-E755-497F-BBE4-C1CE88B63C42}" type="presParOf" srcId="{97AB522C-D1C3-43FA-8D7C-B5B8638BE320}" destId="{3C5E901C-8A4C-485B-921D-C0E4A2CC20FA}" srcOrd="0" destOrd="0" presId="urn:microsoft.com/office/officeart/2005/8/layout/default"/>
    <dgm:cxn modelId="{309F6006-AD0E-48A6-8551-A5ADF5FEE96D}" type="presParOf" srcId="{97AB522C-D1C3-43FA-8D7C-B5B8638BE320}" destId="{D14F6DEB-9FA5-49F4-82A4-E8E9F250EFC3}" srcOrd="1" destOrd="0" presId="urn:microsoft.com/office/officeart/2005/8/layout/default"/>
    <dgm:cxn modelId="{E8612E3B-0F0B-46C9-86DA-B7DAAAAAF3A8}" type="presParOf" srcId="{97AB522C-D1C3-43FA-8D7C-B5B8638BE320}" destId="{D3FD2EF2-CD6E-4AEC-A862-CA75094A686A}" srcOrd="2" destOrd="0" presId="urn:microsoft.com/office/officeart/2005/8/layout/default"/>
    <dgm:cxn modelId="{9124097E-DB8C-4E7D-B43C-EDE8E0F61C52}" type="presParOf" srcId="{97AB522C-D1C3-43FA-8D7C-B5B8638BE320}" destId="{4DFB120C-2131-46EB-8D25-B155B2E1A9F7}" srcOrd="3" destOrd="0" presId="urn:microsoft.com/office/officeart/2005/8/layout/default"/>
    <dgm:cxn modelId="{39D4E8EA-1E8F-4B5A-9599-7B16E4B39037}" type="presParOf" srcId="{97AB522C-D1C3-43FA-8D7C-B5B8638BE320}" destId="{21B45169-765D-498E-984B-44D4B3CC6B18}" srcOrd="4" destOrd="0" presId="urn:microsoft.com/office/officeart/2005/8/layout/default"/>
    <dgm:cxn modelId="{A16BCBEC-E69F-494A-B208-0AE7EC6ED364}" type="presParOf" srcId="{97AB522C-D1C3-43FA-8D7C-B5B8638BE320}" destId="{35CAC6F1-C922-49E0-8063-0AD3E6E83B02}" srcOrd="5" destOrd="0" presId="urn:microsoft.com/office/officeart/2005/8/layout/default"/>
    <dgm:cxn modelId="{DBBB021A-1A1F-432C-BAA3-C2CBFFFE0BDC}" type="presParOf" srcId="{97AB522C-D1C3-43FA-8D7C-B5B8638BE320}" destId="{371773ED-666D-4FF4-AAE8-944B7B6B2A85}" srcOrd="6" destOrd="0" presId="urn:microsoft.com/office/officeart/2005/8/layout/default"/>
    <dgm:cxn modelId="{696E5A2F-CB01-42EF-B4DB-A9AC1E90D3B5}" type="presParOf" srcId="{97AB522C-D1C3-43FA-8D7C-B5B8638BE320}" destId="{52E83C90-A1BD-4DF0-A821-A62AD0A038A7}" srcOrd="7" destOrd="0" presId="urn:microsoft.com/office/officeart/2005/8/layout/default"/>
    <dgm:cxn modelId="{DFA6A40A-0D13-4D39-B40C-986F7D6FF152}" type="presParOf" srcId="{97AB522C-D1C3-43FA-8D7C-B5B8638BE320}" destId="{4CEA9E4B-D380-4ECB-B5C9-ABCDBB7C868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7CD6FA7-F5D4-4EBC-8DB2-B20B71BC205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205F39-DEAF-4D5F-9459-C805BE8103C5}">
      <dgm:prSet phldrT="[Текст]"/>
      <dgm:spPr/>
      <dgm:t>
        <a:bodyPr/>
        <a:lstStyle/>
        <a:p>
          <a:r>
            <a:rPr lang="ru-RU" dirty="0"/>
            <a:t>Дни открытых дверей</a:t>
          </a:r>
        </a:p>
      </dgm:t>
    </dgm:pt>
    <dgm:pt modelId="{E3FCE46D-FCE0-4D9D-A4DD-F9A363928B39}" type="parTrans" cxnId="{455A4A3A-BB0B-4B94-807A-9B456E23BF5E}">
      <dgm:prSet/>
      <dgm:spPr/>
      <dgm:t>
        <a:bodyPr/>
        <a:lstStyle/>
        <a:p>
          <a:endParaRPr lang="ru-RU"/>
        </a:p>
      </dgm:t>
    </dgm:pt>
    <dgm:pt modelId="{A2E752A9-4452-4F57-9D29-5490028EAAA5}" type="sibTrans" cxnId="{455A4A3A-BB0B-4B94-807A-9B456E23BF5E}">
      <dgm:prSet/>
      <dgm:spPr/>
      <dgm:t>
        <a:bodyPr/>
        <a:lstStyle/>
        <a:p>
          <a:endParaRPr lang="ru-RU"/>
        </a:p>
      </dgm:t>
    </dgm:pt>
    <dgm:pt modelId="{352B2286-4AA1-4785-A1C5-C70039FCD9A7}">
      <dgm:prSet phldrT="[Текст]"/>
      <dgm:spPr/>
      <dgm:t>
        <a:bodyPr/>
        <a:lstStyle/>
        <a:p>
          <a:r>
            <a:rPr lang="ru-RU" dirty="0"/>
            <a:t>Совместные праздники, развлечения</a:t>
          </a:r>
        </a:p>
      </dgm:t>
    </dgm:pt>
    <dgm:pt modelId="{8A1200B7-1CA0-4A73-B100-9C58EDC68764}" type="parTrans" cxnId="{262BE564-5132-4A7B-861C-E5C5A87396F7}">
      <dgm:prSet/>
      <dgm:spPr/>
      <dgm:t>
        <a:bodyPr/>
        <a:lstStyle/>
        <a:p>
          <a:endParaRPr lang="ru-RU"/>
        </a:p>
      </dgm:t>
    </dgm:pt>
    <dgm:pt modelId="{562CCCC2-9DDF-411F-BDCB-6AD72DD53E37}" type="sibTrans" cxnId="{262BE564-5132-4A7B-861C-E5C5A87396F7}">
      <dgm:prSet/>
      <dgm:spPr/>
      <dgm:t>
        <a:bodyPr/>
        <a:lstStyle/>
        <a:p>
          <a:endParaRPr lang="ru-RU"/>
        </a:p>
      </dgm:t>
    </dgm:pt>
    <dgm:pt modelId="{19C754C3-8095-4D3F-9AD6-C4A55E0C6971}">
      <dgm:prSet phldrT="[Текст]"/>
      <dgm:spPr/>
      <dgm:t>
        <a:bodyPr/>
        <a:lstStyle/>
        <a:p>
          <a:r>
            <a:rPr lang="ru-RU" dirty="0"/>
            <a:t>Участие в выставках, конкурсах</a:t>
          </a:r>
        </a:p>
      </dgm:t>
    </dgm:pt>
    <dgm:pt modelId="{38E13FFB-2F14-4B16-AD3B-D278F24F4072}" type="parTrans" cxnId="{9DB47A32-5527-488A-892F-221AE55C215C}">
      <dgm:prSet/>
      <dgm:spPr/>
      <dgm:t>
        <a:bodyPr/>
        <a:lstStyle/>
        <a:p>
          <a:endParaRPr lang="ru-RU"/>
        </a:p>
      </dgm:t>
    </dgm:pt>
    <dgm:pt modelId="{7EE4CB64-D90B-4CDB-9BFC-2212C471E4E5}" type="sibTrans" cxnId="{9DB47A32-5527-488A-892F-221AE55C215C}">
      <dgm:prSet/>
      <dgm:spPr/>
      <dgm:t>
        <a:bodyPr/>
        <a:lstStyle/>
        <a:p>
          <a:endParaRPr lang="ru-RU"/>
        </a:p>
      </dgm:t>
    </dgm:pt>
    <dgm:pt modelId="{76EA3965-EE89-4019-BDE7-664035C842B9}">
      <dgm:prSet phldrT="[Текст]"/>
      <dgm:spPr/>
      <dgm:t>
        <a:bodyPr/>
        <a:lstStyle/>
        <a:p>
          <a:r>
            <a:rPr lang="ru-RU" dirty="0"/>
            <a:t>Встречи с интересными людьми,</a:t>
          </a:r>
        </a:p>
        <a:p>
          <a:r>
            <a:rPr lang="ru-RU" dirty="0"/>
            <a:t>Семейные гостиные</a:t>
          </a:r>
        </a:p>
      </dgm:t>
    </dgm:pt>
    <dgm:pt modelId="{13B8DB12-C46D-46C9-98C2-766AB9FEC458}" type="parTrans" cxnId="{C8EEE44F-E744-4ABF-8BE7-E999D2705DCC}">
      <dgm:prSet/>
      <dgm:spPr/>
      <dgm:t>
        <a:bodyPr/>
        <a:lstStyle/>
        <a:p>
          <a:endParaRPr lang="ru-RU"/>
        </a:p>
      </dgm:t>
    </dgm:pt>
    <dgm:pt modelId="{44FF4778-6DFF-4309-886C-0734E0F88E84}" type="sibTrans" cxnId="{C8EEE44F-E744-4ABF-8BE7-E999D2705DCC}">
      <dgm:prSet/>
      <dgm:spPr/>
      <dgm:t>
        <a:bodyPr/>
        <a:lstStyle/>
        <a:p>
          <a:endParaRPr lang="ru-RU"/>
        </a:p>
      </dgm:t>
    </dgm:pt>
    <dgm:pt modelId="{8C7ACEF0-0E6B-4C36-94BB-FA3EA3F109E5}">
      <dgm:prSet phldrT="[Текст]"/>
      <dgm:spPr/>
      <dgm:t>
        <a:bodyPr/>
        <a:lstStyle/>
        <a:p>
          <a:r>
            <a:rPr lang="ru-RU" dirty="0"/>
            <a:t>Проектная деятельность</a:t>
          </a:r>
        </a:p>
      </dgm:t>
    </dgm:pt>
    <dgm:pt modelId="{4905B41C-F66F-4F91-847A-A4C642F0558D}" type="parTrans" cxnId="{ED04A65C-B846-4191-99C6-BCF768CD6FF9}">
      <dgm:prSet/>
      <dgm:spPr/>
      <dgm:t>
        <a:bodyPr/>
        <a:lstStyle/>
        <a:p>
          <a:endParaRPr lang="ru-RU"/>
        </a:p>
      </dgm:t>
    </dgm:pt>
    <dgm:pt modelId="{619B42BC-0E35-4422-B008-AB17F7115071}" type="sibTrans" cxnId="{ED04A65C-B846-4191-99C6-BCF768CD6FF9}">
      <dgm:prSet/>
      <dgm:spPr/>
      <dgm:t>
        <a:bodyPr/>
        <a:lstStyle/>
        <a:p>
          <a:endParaRPr lang="ru-RU"/>
        </a:p>
      </dgm:t>
    </dgm:pt>
    <dgm:pt modelId="{97AB522C-D1C3-43FA-8D7C-B5B8638BE320}" type="pres">
      <dgm:prSet presAssocID="{77CD6FA7-F5D4-4EBC-8DB2-B20B71BC20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5E901C-8A4C-485B-921D-C0E4A2CC20FA}" type="pres">
      <dgm:prSet presAssocID="{8E205F39-DEAF-4D5F-9459-C805BE8103C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F6DEB-9FA5-49F4-82A4-E8E9F250EFC3}" type="pres">
      <dgm:prSet presAssocID="{A2E752A9-4452-4F57-9D29-5490028EAAA5}" presName="sibTrans" presStyleCnt="0"/>
      <dgm:spPr/>
    </dgm:pt>
    <dgm:pt modelId="{D3FD2EF2-CD6E-4AEC-A862-CA75094A686A}" type="pres">
      <dgm:prSet presAssocID="{352B2286-4AA1-4785-A1C5-C70039FCD9A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B120C-2131-46EB-8D25-B155B2E1A9F7}" type="pres">
      <dgm:prSet presAssocID="{562CCCC2-9DDF-411F-BDCB-6AD72DD53E37}" presName="sibTrans" presStyleCnt="0"/>
      <dgm:spPr/>
    </dgm:pt>
    <dgm:pt modelId="{21B45169-765D-498E-984B-44D4B3CC6B18}" type="pres">
      <dgm:prSet presAssocID="{19C754C3-8095-4D3F-9AD6-C4A55E0C697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AC6F1-C922-49E0-8063-0AD3E6E83B02}" type="pres">
      <dgm:prSet presAssocID="{7EE4CB64-D90B-4CDB-9BFC-2212C471E4E5}" presName="sibTrans" presStyleCnt="0"/>
      <dgm:spPr/>
    </dgm:pt>
    <dgm:pt modelId="{371773ED-666D-4FF4-AAE8-944B7B6B2A85}" type="pres">
      <dgm:prSet presAssocID="{76EA3965-EE89-4019-BDE7-664035C842B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83C90-A1BD-4DF0-A821-A62AD0A038A7}" type="pres">
      <dgm:prSet presAssocID="{44FF4778-6DFF-4309-886C-0734E0F88E84}" presName="sibTrans" presStyleCnt="0"/>
      <dgm:spPr/>
    </dgm:pt>
    <dgm:pt modelId="{4CEA9E4B-D380-4ECB-B5C9-ABCDBB7C868C}" type="pres">
      <dgm:prSet presAssocID="{8C7ACEF0-0E6B-4C36-94BB-FA3EA3F109E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B47A32-5527-488A-892F-221AE55C215C}" srcId="{77CD6FA7-F5D4-4EBC-8DB2-B20B71BC2055}" destId="{19C754C3-8095-4D3F-9AD6-C4A55E0C6971}" srcOrd="2" destOrd="0" parTransId="{38E13FFB-2F14-4B16-AD3B-D278F24F4072}" sibTransId="{7EE4CB64-D90B-4CDB-9BFC-2212C471E4E5}"/>
    <dgm:cxn modelId="{A885ED85-185A-4BA0-B63B-8EF620D06E20}" type="presOf" srcId="{19C754C3-8095-4D3F-9AD6-C4A55E0C6971}" destId="{21B45169-765D-498E-984B-44D4B3CC6B18}" srcOrd="0" destOrd="0" presId="urn:microsoft.com/office/officeart/2005/8/layout/default"/>
    <dgm:cxn modelId="{262BE564-5132-4A7B-861C-E5C5A87396F7}" srcId="{77CD6FA7-F5D4-4EBC-8DB2-B20B71BC2055}" destId="{352B2286-4AA1-4785-A1C5-C70039FCD9A7}" srcOrd="1" destOrd="0" parTransId="{8A1200B7-1CA0-4A73-B100-9C58EDC68764}" sibTransId="{562CCCC2-9DDF-411F-BDCB-6AD72DD53E37}"/>
    <dgm:cxn modelId="{1CFE94DB-D390-4B9C-8D21-B535C539D009}" type="presOf" srcId="{77CD6FA7-F5D4-4EBC-8DB2-B20B71BC2055}" destId="{97AB522C-D1C3-43FA-8D7C-B5B8638BE320}" srcOrd="0" destOrd="0" presId="urn:microsoft.com/office/officeart/2005/8/layout/default"/>
    <dgm:cxn modelId="{AB842E2E-1212-441B-9BDF-45671EF46B7A}" type="presOf" srcId="{8E205F39-DEAF-4D5F-9459-C805BE8103C5}" destId="{3C5E901C-8A4C-485B-921D-C0E4A2CC20FA}" srcOrd="0" destOrd="0" presId="urn:microsoft.com/office/officeart/2005/8/layout/default"/>
    <dgm:cxn modelId="{455A4A3A-BB0B-4B94-807A-9B456E23BF5E}" srcId="{77CD6FA7-F5D4-4EBC-8DB2-B20B71BC2055}" destId="{8E205F39-DEAF-4D5F-9459-C805BE8103C5}" srcOrd="0" destOrd="0" parTransId="{E3FCE46D-FCE0-4D9D-A4DD-F9A363928B39}" sibTransId="{A2E752A9-4452-4F57-9D29-5490028EAAA5}"/>
    <dgm:cxn modelId="{ED04A65C-B846-4191-99C6-BCF768CD6FF9}" srcId="{77CD6FA7-F5D4-4EBC-8DB2-B20B71BC2055}" destId="{8C7ACEF0-0E6B-4C36-94BB-FA3EA3F109E5}" srcOrd="4" destOrd="0" parTransId="{4905B41C-F66F-4F91-847A-A4C642F0558D}" sibTransId="{619B42BC-0E35-4422-B008-AB17F7115071}"/>
    <dgm:cxn modelId="{C8EEE44F-E744-4ABF-8BE7-E999D2705DCC}" srcId="{77CD6FA7-F5D4-4EBC-8DB2-B20B71BC2055}" destId="{76EA3965-EE89-4019-BDE7-664035C842B9}" srcOrd="3" destOrd="0" parTransId="{13B8DB12-C46D-46C9-98C2-766AB9FEC458}" sibTransId="{44FF4778-6DFF-4309-886C-0734E0F88E84}"/>
    <dgm:cxn modelId="{B2A52C20-0653-4E47-8BF0-57ED65C716DC}" type="presOf" srcId="{8C7ACEF0-0E6B-4C36-94BB-FA3EA3F109E5}" destId="{4CEA9E4B-D380-4ECB-B5C9-ABCDBB7C868C}" srcOrd="0" destOrd="0" presId="urn:microsoft.com/office/officeart/2005/8/layout/default"/>
    <dgm:cxn modelId="{1D67C7F5-4404-4BDF-9F7A-CFD52A4007E2}" type="presOf" srcId="{76EA3965-EE89-4019-BDE7-664035C842B9}" destId="{371773ED-666D-4FF4-AAE8-944B7B6B2A85}" srcOrd="0" destOrd="0" presId="urn:microsoft.com/office/officeart/2005/8/layout/default"/>
    <dgm:cxn modelId="{94C44103-A7E7-4877-8CE5-3BCD39AF56F9}" type="presOf" srcId="{352B2286-4AA1-4785-A1C5-C70039FCD9A7}" destId="{D3FD2EF2-CD6E-4AEC-A862-CA75094A686A}" srcOrd="0" destOrd="0" presId="urn:microsoft.com/office/officeart/2005/8/layout/default"/>
    <dgm:cxn modelId="{4024E8D9-8A1F-4623-9B57-22F2E47F47EC}" type="presParOf" srcId="{97AB522C-D1C3-43FA-8D7C-B5B8638BE320}" destId="{3C5E901C-8A4C-485B-921D-C0E4A2CC20FA}" srcOrd="0" destOrd="0" presId="urn:microsoft.com/office/officeart/2005/8/layout/default"/>
    <dgm:cxn modelId="{B6C0818F-DD09-47C6-B29C-8E5612954E29}" type="presParOf" srcId="{97AB522C-D1C3-43FA-8D7C-B5B8638BE320}" destId="{D14F6DEB-9FA5-49F4-82A4-E8E9F250EFC3}" srcOrd="1" destOrd="0" presId="urn:microsoft.com/office/officeart/2005/8/layout/default"/>
    <dgm:cxn modelId="{AC681D97-080E-4409-AC64-BF47879E6990}" type="presParOf" srcId="{97AB522C-D1C3-43FA-8D7C-B5B8638BE320}" destId="{D3FD2EF2-CD6E-4AEC-A862-CA75094A686A}" srcOrd="2" destOrd="0" presId="urn:microsoft.com/office/officeart/2005/8/layout/default"/>
    <dgm:cxn modelId="{B4775842-8C0B-4B96-BB75-0AA29400E73D}" type="presParOf" srcId="{97AB522C-D1C3-43FA-8D7C-B5B8638BE320}" destId="{4DFB120C-2131-46EB-8D25-B155B2E1A9F7}" srcOrd="3" destOrd="0" presId="urn:microsoft.com/office/officeart/2005/8/layout/default"/>
    <dgm:cxn modelId="{69B7C929-9F4A-4AAA-A65F-941C71936775}" type="presParOf" srcId="{97AB522C-D1C3-43FA-8D7C-B5B8638BE320}" destId="{21B45169-765D-498E-984B-44D4B3CC6B18}" srcOrd="4" destOrd="0" presId="urn:microsoft.com/office/officeart/2005/8/layout/default"/>
    <dgm:cxn modelId="{CF9426FF-DE3C-438E-BD35-855768ECADB0}" type="presParOf" srcId="{97AB522C-D1C3-43FA-8D7C-B5B8638BE320}" destId="{35CAC6F1-C922-49E0-8063-0AD3E6E83B02}" srcOrd="5" destOrd="0" presId="urn:microsoft.com/office/officeart/2005/8/layout/default"/>
    <dgm:cxn modelId="{757FED2D-AF48-480E-B705-D20DAD5AE5EE}" type="presParOf" srcId="{97AB522C-D1C3-43FA-8D7C-B5B8638BE320}" destId="{371773ED-666D-4FF4-AAE8-944B7B6B2A85}" srcOrd="6" destOrd="0" presId="urn:microsoft.com/office/officeart/2005/8/layout/default"/>
    <dgm:cxn modelId="{44F0F570-9365-4647-A3E6-851CBC86F563}" type="presParOf" srcId="{97AB522C-D1C3-43FA-8D7C-B5B8638BE320}" destId="{52E83C90-A1BD-4DF0-A821-A62AD0A038A7}" srcOrd="7" destOrd="0" presId="urn:microsoft.com/office/officeart/2005/8/layout/default"/>
    <dgm:cxn modelId="{1D45CA90-FEFF-415F-8D35-E23CA5A7702B}" type="presParOf" srcId="{97AB522C-D1C3-43FA-8D7C-B5B8638BE320}" destId="{4CEA9E4B-D380-4ECB-B5C9-ABCDBB7C868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7F5D2-A691-43DD-A66D-025D35D777D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CA442-F950-4A45-968F-7D55B54522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59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3CA442-F950-4A45-968F-7D55B545227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702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08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0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7324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336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88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173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097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96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52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19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16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82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89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0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38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41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61207-499C-40AA-A1BE-432130D5D3B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26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18/10/relationships/comments" Target="../comments/modernComment_13B_0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785794"/>
            <a:ext cx="7999754" cy="16525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3600" b="1" dirty="0">
                <a:solidFill>
                  <a:schemeClr val="bg1"/>
                </a:solidFill>
              </a:rPr>
              <a:t>            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КРАТКАЯ ПРЕЗЕНТАЦИЯ ОБРАЗОВАТЕЛЬНОЙ ПРОГРАММЫ</a:t>
            </a:r>
            <a:r>
              <a:rPr lang="ru-RU" sz="3600" b="1" dirty="0">
                <a:solidFill>
                  <a:schemeClr val="bg1"/>
                </a:solidFill>
              </a:rPr>
              <a:t>        </a:t>
            </a:r>
            <a:endParaRPr lang="ru-RU" sz="3600" b="1" dirty="0">
              <a:solidFill>
                <a:srgbClr val="FFFF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4286256"/>
            <a:ext cx="4357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Муниципальное дошкольное образовательное учреждение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«Детский сад №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233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»</a:t>
            </a:r>
          </a:p>
          <a:p>
            <a:pPr algn="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города Ярославля</a:t>
            </a:r>
          </a:p>
          <a:p>
            <a:pPr algn="r"/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2023 год</a:t>
            </a:r>
          </a:p>
        </p:txBody>
      </p:sp>
      <p:sp>
        <p:nvSpPr>
          <p:cNvPr id="18434" name="AutoShape 2" descr="https://milamama.ru/wa-data/public/shop/categories/1295/129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E2A81D9A-9C31-74A6-6539-92D2FC0F20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39" y="419818"/>
            <a:ext cx="1399633" cy="139963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A3BF490-3000-3871-9669-84E104A23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294" y="4943932"/>
            <a:ext cx="1719550" cy="139963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D0CDE285-FEF3-D9EF-4FCF-36512E0DDB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39" y="2477319"/>
            <a:ext cx="2423094" cy="181732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037FC927-9CF2-118D-B798-0F546AC93C3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39" y="4008384"/>
            <a:ext cx="3096344" cy="2322258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FFAD6E97-0CE8-CC8C-D207-0A4BC8E519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003" y="2474606"/>
            <a:ext cx="1996712" cy="153377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357166"/>
            <a:ext cx="8429684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ХАРАКТЕРИСТИКА </a:t>
            </a:r>
          </a:p>
          <a:p>
            <a:pPr algn="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ВЗАИМОДЕЙСТВИЯ ПЕДАГОГИЧЕСКОГО КОЛЛЕКТИВА С СЕМЬЯМИ ВОСПИТАННИКОВ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5786" y="2214554"/>
            <a:ext cx="7429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Формы участия родителей в жизни детского сада (просветительская деятельность):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737979842"/>
              </p:ext>
            </p:extLst>
          </p:nvPr>
        </p:nvGraphicFramePr>
        <p:xfrm>
          <a:off x="1714480" y="3071810"/>
          <a:ext cx="5286412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357166"/>
            <a:ext cx="8429684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ХАРАКТЕРИСТИКА </a:t>
            </a:r>
          </a:p>
          <a:p>
            <a:pPr algn="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ВЗАИМОДЕЙСТВИЯ ПЕДАГОГИЧЕСКОГО КОЛЛЕКТИВА С СЕМЬЯМИ ВОСПИТАННИКОВ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5786" y="2214554"/>
            <a:ext cx="7429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Формы участия родителей в жизни детского сада (воспитательно-образовательный процесс):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485358303"/>
              </p:ext>
            </p:extLst>
          </p:nvPr>
        </p:nvGraphicFramePr>
        <p:xfrm>
          <a:off x="1714480" y="3071810"/>
          <a:ext cx="5286412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714356"/>
            <a:ext cx="814393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4" y="2000240"/>
            <a:ext cx="7215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</a:rPr>
              <a:t>МЫ ВСЕГДА ГОТОВЫ К ОБЩЕНИЮ С ВАМИ!</a:t>
            </a:r>
          </a:p>
        </p:txBody>
      </p:sp>
      <p:sp>
        <p:nvSpPr>
          <p:cNvPr id="1026" name="AutoShape 2" descr="https://emiclub.ru/wp-content/uploads/2019/07/elpoch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roka.co.il/image/catalog/Brands%20LOGO/e-mailin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roka.co.il/image/catalog/Brands%20LOGO/e-mailing.png"/>
          <p:cNvSpPr>
            <a:spLocks noChangeAspect="1" noChangeArrowheads="1"/>
          </p:cNvSpPr>
          <p:nvPr/>
        </p:nvSpPr>
        <p:spPr bwMode="auto">
          <a:xfrm>
            <a:off x="155575" y="-2933700"/>
            <a:ext cx="5705475" cy="612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2071670" y="3143248"/>
            <a:ext cx="6929486" cy="2143140"/>
            <a:chOff x="1785918" y="3429000"/>
            <a:chExt cx="6929486" cy="2143140"/>
          </a:xfrm>
        </p:grpSpPr>
        <p:sp>
          <p:nvSpPr>
            <p:cNvPr id="7" name="TextBox 6"/>
            <p:cNvSpPr txBox="1"/>
            <p:nvPr/>
          </p:nvSpPr>
          <p:spPr>
            <a:xfrm>
              <a:off x="2857488" y="3571877"/>
              <a:ext cx="58579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0" i="0" dirty="0">
                  <a:solidFill>
                    <a:srgbClr val="999999"/>
                  </a:solidFill>
                  <a:effectLst/>
                  <a:latin typeface="YS Text"/>
                </a:rPr>
                <a:t>yardou233@yandex.ru</a:t>
              </a:r>
              <a:endParaRPr lang="ru-RU" sz="2400" dirty="0"/>
            </a:p>
          </p:txBody>
        </p:sp>
        <p:pic>
          <p:nvPicPr>
            <p:cNvPr id="12" name="Рисунок 11" descr="elpochta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85918" y="3429000"/>
              <a:ext cx="1000132" cy="750099"/>
            </a:xfrm>
            <a:prstGeom prst="rect">
              <a:avLst/>
            </a:prstGeom>
          </p:spPr>
        </p:pic>
        <p:pic>
          <p:nvPicPr>
            <p:cNvPr id="1034" name="Picture 10" descr="https://w7.pngwing.com/pngs/1012/695/png-transparent-globe-world-icon-globe-s-free-blue-globe-trademark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28794" y="4929198"/>
              <a:ext cx="739383" cy="642942"/>
            </a:xfrm>
            <a:prstGeom prst="rect">
              <a:avLst/>
            </a:prstGeom>
            <a:noFill/>
          </p:spPr>
        </p:pic>
      </p:grp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1E1072A-1D57-084E-90CC-67C785E541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40" y="3997650"/>
            <a:ext cx="1785970" cy="178597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A950A2D9-0BD7-57C9-09D8-4C2BA5E5EA4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13038"/>
            <a:ext cx="1855093" cy="18550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714356"/>
            <a:ext cx="8429684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  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ВОЗРАСТНЫЕ И ИНЫЕ </a:t>
            </a:r>
          </a:p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КАТЕГОРИИ ДЕТЕЙ, НА КОТОРЫХ ОРИЕНТИРОВАНА ПРОГРАММА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934957"/>
              </p:ext>
            </p:extLst>
          </p:nvPr>
        </p:nvGraphicFramePr>
        <p:xfrm>
          <a:off x="1475656" y="2564904"/>
          <a:ext cx="6048672" cy="4007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extLst>
    <p:ext uri="{6950BFC3-D8DA-4A85-94F7-54DA5524770B}">
      <p188:commentRel xmlns:p188="http://schemas.microsoft.com/office/powerpoint/2018/8/main" xmlns="" r:id="rId8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001D8F-FFD8-B82D-34F4-6C6C10857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 особенностей развития детей раннего и дошкольного возраста.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Ранний возраст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7A4889-05F5-EFA9-14EC-89C46C41A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7848872" cy="5040560"/>
          </a:xfrm>
        </p:spPr>
        <p:txBody>
          <a:bodyPr>
            <a:normAutofit fontScale="62500" lnSpcReduction="20000"/>
          </a:bodyPr>
          <a:lstStyle/>
          <a:p>
            <a:pPr marL="0" marR="272415" indent="0" algn="just">
              <a:lnSpc>
                <a:spcPct val="120000"/>
              </a:lnSpc>
              <a:spcBef>
                <a:spcPts val="15"/>
              </a:spcBef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Основная характеристика детей раннего возраста - ситуативность. Ребенок может думать, чувствовать, делать только то, что видит здесь и сейчас. В данном возрасте важен режим дня, ритм повседневной жизни. Основным условием успешного развития является обеспечение двигательной активности ребенка. Активность проявляется в контексте определенной предметной ситуации, где важен характер совместной деятельности со взрослым. Взрослый интересен ребенку как человек, который раскрывает логику и способы употребления предметов, окружающих его.</a:t>
            </a:r>
            <a:endParaRPr lang="ru-RU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" marR="272415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Именно предметная деятельность определяет формирование навыков гигиены и самообслуживания. Предметная деятельность, связанная с усвоением общественно-выработанных способов употребления предметов, оказывает влияние на развитие интеллекта, речи, самосознания и эмоциональной сферы ребенка.</a:t>
            </a:r>
            <a:endParaRPr lang="ru-RU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" marR="27178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Основу интеллекта в раннем возрасте определяет развитие сенсорных процессов, связанных с действием обследования предметов и построения на их основе целостных образов, а также формирование первых обобщений в виде сенсорных эталонов цвета, формы, величины. Важно учитывать, что ребенок обучается только тому, что затрагивает его эмоциональную сферу. На основе сенсорного развития формируется план образов и представлений, что позволяет ребенку преодолеть ситуативность мышления и поведения.</a:t>
            </a:r>
            <a:endParaRPr lang="ru-RU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" marR="24765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В данный период закладываются основы успешного общения со сверстниками, инициативность, чувство доверия к сверстнику.</a:t>
            </a:r>
            <a:endParaRPr lang="ru-RU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" marR="24892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Основным достижениям возраста является самосознание, положительная самооценка, первые целостные формы поведения в виде результативных действий.</a:t>
            </a:r>
            <a:endParaRPr lang="ru-RU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" marR="253365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Ребенок определяет себя как субъект собственных действий («Я сам»). Важна психологическая потребность в самостоятельности</a:t>
            </a:r>
            <a:endParaRPr lang="ru-RU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3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001D8F-FFD8-B82D-34F4-6C6C10857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 особенностей развития детей раннего и дошкольного возраста.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Младший дошкольный возраст.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7A4889-05F5-EFA9-14EC-89C46C41A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7848872" cy="504056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Младший возраст – важнейший период в развитии дошкольника. Именно в это время происходит переход малыша к новым отношениям со взрослыми, сверстниками, с предметным миром.</a:t>
            </a:r>
            <a:endParaRPr lang="ru-RU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Младший дошкольник начинает проявлять нетерпимость к опеке взрослого, стремление настоять на своем требовании, упорство в осуществлении своих целей («кризис трех лет»).</a:t>
            </a:r>
            <a:endParaRPr lang="ru-RU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Для ребенка третьего года жизни требование «я – сам» отражает появление у него новой потребности в самостоятельных действиях.</a:t>
            </a:r>
            <a:endParaRPr lang="ru-RU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Постепенно расширяется область самостоятельных действий ребенка с учетом его растущих возможностей, младший дошкольник становится более общительным. Он с удовольствием подражает действиям взрослого, видит во взрослых неиссякаемый источник новых игр, действий предметами.</a:t>
            </a:r>
            <a:endParaRPr lang="ru-RU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К концу младшего дошкольного возраста начинает активно проявляться потребность в познавательном общении со взрослыми, о чем свидетельствуют многочисленные вопросы, которые задают дети.</a:t>
            </a:r>
            <a:endParaRPr lang="ru-RU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В играх, в предметной и художественной деятельности дети учатся принимать цель и связывать результат с поставленной целью, что повышает осознанность действий и усиливает самостоятельность детей.</a:t>
            </a:r>
            <a:endParaRPr lang="ru-RU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Развивается интерес детей к общению со сверстниками. Малышей привлекает игра в маленьких подгруппах, общие хороводные и имитационные игры, выполнение парных поручений.</a:t>
            </a:r>
            <a:endParaRPr lang="ru-RU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Дети 3-4 лет – это в первую очередь «деятели», а не наблюдатели. Опыт активной разнообразной деятельности составляет важнейшее условие их развития. Дети участвуют в разнообразных делах: в играх, двигательных упражнениях, в действиях по обследованию свойств и качеств предметов и их использованию, в рисовании, лепке, речевом общении, в творчестве (имитации, подражание образам животных, танцевальные импровизации и т.п.).</a:t>
            </a:r>
            <a:endParaRPr lang="ru-RU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21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001D8F-FFD8-B82D-34F4-6C6C10857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 особенностей развития детей раннего и дошкольного возраста.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дошкольный возраст.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7A4889-05F5-EFA9-14EC-89C46C41A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7848872" cy="540060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Детям исполнилось четыре года  в их поведении и деятельности появляется ряд новых черт, отличающих средних дошкольников от малышей. Возрастают физические возможности детей: движения становятся более уверенными и разнообразными.</a:t>
            </a:r>
            <a:endParaRPr lang="ru-RU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На пятом году жизни активно проявляется стремление детей к общению со сверстниками. Дети общаются по поводу игрушек, совместных игр, общих дел. Их речевые контакты становятся более длительными и активными.</a:t>
            </a:r>
            <a:endParaRPr lang="ru-RU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Новые черты появляются в общении средних дошкольников с воспитателем. Они охотно сотрудничают со взрослыми в практических делах (совместные игры, трудовые поручения, уход за животными, растениями), но наряду с этим активно стремятся к познавательному, интеллектуальному общению со взрослыми. Это проявляется в многочисленных вопросах детей к воспитателю. Развивающееся мышление ребенка, способность устанавливать простейшие связи и отношения между объектами пробуждают интерес к окружающему миру.</a:t>
            </a:r>
            <a:endParaRPr lang="ru-RU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Дошкольник пятого года жизни отличается высокой активностью. Освоение детьми системы разнообразных обследовательских действий, приемов простейшего анализа, сравнения способствует развитию самостоятельности в познании.</a:t>
            </a:r>
            <a:endParaRPr lang="ru-RU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Одна из особенностей детей средней группы состоит в том, что уровень умений значительно различается у разных детей (для одних детей достаточно простого напоминания о нужном действии, совета,  для других необходим показ или совместное действие с ребенком). Для детей пятого года жизни характерно различие темпов развития: одни дольше сохраняют свойства, характерные для младшего возраста, перестройка их поведения и деятельности как бы замедляется, другие, наоборот, «взрослеют» быстрее и уже со второй половины среднего дошкольного возраста начинают отчетливо проявлять черты более старшей возрастной ступени.</a:t>
            </a:r>
            <a:endParaRPr lang="ru-RU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У детей средней группы ярко проявляется интерес к игре. Игра продолжает оставаться основной формой организации их жизни. В свободных игр по выбору у детей развивается внимание, речь, умения сравнивать, действовать по элементарному алгоритму.</a:t>
            </a:r>
            <a:endParaRPr lang="ru-RU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У детей средней группы наблюдается пробуждение интереса к правилам поведения, осмысление требований как необходимости.</a:t>
            </a:r>
            <a:endParaRPr lang="ru-RU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Дети среднего дошкольного возраста отличаются высокой эмоциональностью, яркостью и непосредственностью выражения свои чувства. У детей развиваются эстетические чувства, творческие способности в игре, в изобразительной, театрально-исполнительской деятельности.</a:t>
            </a:r>
            <a:endParaRPr lang="ru-RU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Внимательное, заботливое отношение воспитателя к детям, умение поддержать их познавательную активность и развить самостоятельность, организация разнообразной деятельности составляют основу правильного воспитания и полноценного развития детей в средней группе детского сада.</a:t>
            </a:r>
            <a:endParaRPr lang="ru-RU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17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001D8F-FFD8-B82D-34F4-6C6C10857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 особенностей развития детей раннего и дошкольного возраста.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Старший дошкольный возраст.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7A4889-05F5-EFA9-14EC-89C46C41A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2776"/>
            <a:ext cx="8426897" cy="544522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Переход в старшую и особенно в подготовительную группу связан с изменением психологической позиции детей: они впервые начинают ощущать себя самыми старшими среди других детей в детском саду. Такие мотивы  как: мы можем научить малышей тому, что умеем; мы – помощники воспитателя; мы хотим узнать новое и многому научиться; мы готовимся к школе, – охотно принимаются старшими дошкольниками и направляют их активность.</a:t>
            </a:r>
            <a:r>
              <a:rPr lang="ru-RU" sz="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старших дошкольников характерна потребность в самоутверждении и признании их возможностей со стороны взрослых. Развитию самостоятельности способствует освоение детьми умений поставить цель (или принять ее от воспитателя), обдумать путь к ее достижению, осуществить свой замысел, оценить полученный результат с позиции цели.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Высшей формой самостоятельности детей является творчество. Этому способствует создание творческих ситуаций в игровой, театральной, художественно-изобразительной деятельности, в ручном труде, словесное творчество. Все это – обязательные элементы образа жизни старших дошкольников в детском саду. Именно в увлекательной творческой деятельности перед дошкольником возникает проблема самостоятельного определения замысла, способов и формы его воплощения. В общей увлекательной деятельности развивается сотрудничество, пробуждаются воображение, инициатива.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Развитию познавательной активности и интересов старших дошкольников способствует участие в разрешении проблемных ситуаций, в проведении элементарных опытов (с водой, снегом, воздухом, магнитами, увеличительными стеклами и пр.), в развивающих играх, головоломках, в изготовлении игрушек-самоделок, простейших механизмов и моделей.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данном возрасте происходит социально-нравственное развитие детей, становление их взаимоотношений с окружающими (позиция в коллективе сверстников: друзья, объединения детей на основе общности игровых интересов или склонностей к определенной деятельности). Старшие дошкольники способны освоить правила культуры поведения и общения. Им становятся понятны мотивы выполнения правил, у них начинает развиваться чувство самоуважения и самостоятельность. </a:t>
            </a:r>
          </a:p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Характерной особенностью старших дошкольников является появление интереса к проблемам, выходящим за рамки детского сада и личного опыта. Дети интересуются событиями прошлого и будущего, жизнью разных народов, животным и растительным миром разных стран, что способствует развитию миролюбия, уважения ко всему живому на земле. В подготовительной группе дети с удовольствием принимают участие в таких акциях как: «Мы разные, но мы дружим», «Сохраним леса России», «Поможем птицам» и т.п. Старшие дошкольники начинают проявлять интерес к будущему школьному обучению. Интерес детей к школе развивается естественным путем в общении с воспитателем, через встречи с учителем, совместные дела со школьниками, посещение школы, сюжетно-ролевые игры на школьную тему. Развивается интерес детей к новой социальной позиции «Хочу стать школьником».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детей развивается внимание и память, формируются навыки элементарного самоконтроля, способность к саморегуляции своих действий. У дошкольников продолжает развиваться речь: ее звуковая сторона, грамматический строй, лексика. Совершенствуется связная речь.  В самостоятельной деятельности дети широко вариативно применяют содержание, освоенное в организованной образовательной деятельности и в совместной деятельности с воспитателем. У старших дошкольников развиваются такие ценные качества как способность принять общую цель, включиться в совместное планирование, взаимодействовать в процессе работы, обсудить полученные результаты. </a:t>
            </a:r>
          </a:p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Как и в предыдущих группах, главными принципами взаимодействия воспитателя с детьми выступают уважение прав ребенка, гуманно-личностное отношение и индивидуальный подход.</a:t>
            </a:r>
            <a:endParaRPr lang="ru-RU" sz="9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06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714356"/>
            <a:ext cx="8429684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>
                <a:solidFill>
                  <a:schemeClr val="bg1"/>
                </a:solidFill>
              </a:rPr>
              <a:t>  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ИСПОЛЬЗУЕМЫЕ ПРИМЕРНЫЕ ПРОГРАММЫ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499990109"/>
              </p:ext>
            </p:extLst>
          </p:nvPr>
        </p:nvGraphicFramePr>
        <p:xfrm>
          <a:off x="357158" y="2211290"/>
          <a:ext cx="8429684" cy="4530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357166"/>
            <a:ext cx="8429684" cy="1692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>
                <a:solidFill>
                  <a:schemeClr val="bg1"/>
                </a:solidFill>
              </a:rPr>
              <a:t>  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ХАРАКТЕРИСТИКА </a:t>
            </a:r>
          </a:p>
          <a:p>
            <a:pPr algn="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ВЗАИМОДЕЙСТВИЯ ПЕДАГОГИЧЕСКОГО КОЛЛЕКТИВА С СЕМЬЯМИ ВОСПИТАННИКОВ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5786" y="2714620"/>
            <a:ext cx="74295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/>
              <a:t>Ведущие цели:</a:t>
            </a:r>
          </a:p>
          <a:p>
            <a:r>
              <a:rPr lang="ru-RU" sz="2200" dirty="0"/>
              <a:t>1. Обеспечение </a:t>
            </a:r>
            <a:r>
              <a:rPr lang="ru-RU" sz="2200" dirty="0">
                <a:solidFill>
                  <a:srgbClr val="FF0000"/>
                </a:solidFill>
              </a:rPr>
              <a:t>единства подходов к воспитанию </a:t>
            </a:r>
            <a:r>
              <a:rPr lang="ru-RU" sz="2200" dirty="0"/>
              <a:t>и обучению детей в условиях ДОО и семьи; повышение </a:t>
            </a:r>
            <a:r>
              <a:rPr lang="ru-RU" sz="2200" dirty="0">
                <a:solidFill>
                  <a:srgbClr val="FF0000"/>
                </a:solidFill>
              </a:rPr>
              <a:t>воспитательного потенциала </a:t>
            </a:r>
            <a:r>
              <a:rPr lang="ru-RU" sz="2200" dirty="0"/>
              <a:t>семьи.</a:t>
            </a:r>
          </a:p>
          <a:p>
            <a:endParaRPr lang="ru-RU" sz="2200" dirty="0"/>
          </a:p>
          <a:p>
            <a:r>
              <a:rPr lang="ru-RU" sz="2200" dirty="0"/>
              <a:t>2. Обеспечение </a:t>
            </a:r>
            <a:r>
              <a:rPr lang="ru-RU" sz="2200" dirty="0">
                <a:solidFill>
                  <a:srgbClr val="FF0000"/>
                </a:solidFill>
              </a:rPr>
              <a:t>психолого-педагогической поддержки семьи </a:t>
            </a:r>
            <a:r>
              <a:rPr lang="ru-RU" sz="2200" dirty="0"/>
              <a:t>и </a:t>
            </a:r>
            <a:r>
              <a:rPr lang="ru-RU" sz="2200" dirty="0">
                <a:solidFill>
                  <a:srgbClr val="FF0000"/>
                </a:solidFill>
              </a:rPr>
              <a:t>повышение компетентности </a:t>
            </a:r>
            <a:r>
              <a:rPr lang="ru-RU" sz="2200" dirty="0"/>
              <a:t>родителей в вопросах образования, охраны и укрепления здоровья детей младенческого, раннего и дошкольного возраста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357166"/>
            <a:ext cx="8429684" cy="1692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>
                <a:solidFill>
                  <a:schemeClr val="bg1"/>
                </a:solidFill>
              </a:rPr>
              <a:t>  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ХАРАКТЕРИСТИКА </a:t>
            </a:r>
          </a:p>
          <a:p>
            <a:pPr algn="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ВЗАИМОДЕЙСТВИЯ ПЕДАГОГИЧЕСКОГО КОЛЛЕКТИВА С СЕМЬЯМИ ВОСПИТАННИКОВ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5786" y="2214554"/>
            <a:ext cx="7429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Участие родителей в жизни детского сада: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3683536"/>
              </p:ext>
            </p:extLst>
          </p:nvPr>
        </p:nvGraphicFramePr>
        <p:xfrm>
          <a:off x="571472" y="2714620"/>
          <a:ext cx="6858048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571472" y="4786322"/>
          <a:ext cx="6858048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571472" y="5500702"/>
          <a:ext cx="6858048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2489</TotalTime>
  <Words>330</Words>
  <Application>Microsoft Office PowerPoint</Application>
  <PresentationFormat>Экран (4:3)</PresentationFormat>
  <Paragraphs>87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YS Text</vt:lpstr>
      <vt:lpstr>Аспект</vt:lpstr>
      <vt:lpstr>Презентация PowerPoint</vt:lpstr>
      <vt:lpstr>Презентация PowerPoint</vt:lpstr>
      <vt:lpstr>Характеристики особенностей развития детей раннего и дошкольного возраста. Ранний возраст</vt:lpstr>
      <vt:lpstr>Характеристики особенностей развития детей раннего и дошкольного возраста. Младший дошкольный возраст. </vt:lpstr>
      <vt:lpstr>Характеристики особенностей развития детей раннего и дошкольного возраста. Средний дошкольный возраст.  </vt:lpstr>
      <vt:lpstr>Характеристики особенностей развития детей раннего и дошкольного возраста. Старший дошкольный возраст.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Kindergarten</dc:creator>
  <cp:lastModifiedBy>RePack by Diakov</cp:lastModifiedBy>
  <cp:revision>185</cp:revision>
  <dcterms:created xsi:type="dcterms:W3CDTF">2022-11-26T14:28:07Z</dcterms:created>
  <dcterms:modified xsi:type="dcterms:W3CDTF">2023-12-25T13:00:32Z</dcterms:modified>
</cp:coreProperties>
</file>