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714380"/>
          </a:xfrm>
        </p:spPr>
        <p:txBody>
          <a:bodyPr/>
          <a:lstStyle/>
          <a:p>
            <a:pPr algn="ctr"/>
            <a:r>
              <a:rPr lang="ru-RU" dirty="0" smtClean="0"/>
              <a:t>МДОУ «Детский сад №233»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928802"/>
            <a:ext cx="8358246" cy="492919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Родительское </a:t>
            </a:r>
            <a:r>
              <a:rPr lang="ru-RU" sz="2800" dirty="0" smtClean="0"/>
              <a:t>собрание № </a:t>
            </a:r>
            <a:r>
              <a:rPr lang="ru-RU" sz="2800" dirty="0" smtClean="0"/>
              <a:t>3</a:t>
            </a:r>
          </a:p>
          <a:p>
            <a:pPr algn="ctr"/>
            <a:r>
              <a:rPr lang="ru-RU" sz="2800" dirty="0" smtClean="0"/>
              <a:t>«Подведём итоги года»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r"/>
            <a:r>
              <a:rPr lang="ru-RU" sz="2800" dirty="0" smtClean="0"/>
              <a:t>Воспитатели: </a:t>
            </a:r>
            <a:r>
              <a:rPr lang="ru-RU" sz="2800" dirty="0" smtClean="0"/>
              <a:t>Задорожная И.А.</a:t>
            </a:r>
          </a:p>
          <a:p>
            <a:pPr algn="r"/>
            <a:r>
              <a:rPr lang="ru-RU" sz="2800" dirty="0" err="1" smtClean="0"/>
              <a:t>Шарифуллина</a:t>
            </a:r>
            <a:r>
              <a:rPr lang="ru-RU" sz="2800" dirty="0" smtClean="0"/>
              <a:t> Н.С</a:t>
            </a:r>
            <a:r>
              <a:rPr lang="ru-RU" sz="2800" dirty="0" smtClean="0"/>
              <a:t>.</a:t>
            </a:r>
          </a:p>
          <a:p>
            <a:pPr algn="r"/>
            <a:endParaRPr lang="ru-RU" sz="2800" dirty="0" smtClean="0"/>
          </a:p>
          <a:p>
            <a:pPr algn="ctr"/>
            <a:r>
              <a:rPr lang="ru-RU" sz="2800" dirty="0" smtClean="0"/>
              <a:t>г.Ярославль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Вопросы родителей</a:t>
            </a:r>
            <a:endParaRPr lang="ru-RU" sz="3600" b="1" dirty="0"/>
          </a:p>
        </p:txBody>
      </p:sp>
      <p:pic>
        <p:nvPicPr>
          <p:cNvPr id="7170" name="Picture 2" descr="C:\Users\Эдуард\Desktop\все презентации\voprosy-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85836"/>
            <a:ext cx="7429552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8194" name="Picture 2" descr="C:\Users\Эдуард\Desktop\все презентации\1228486482_preview_img2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План собрания: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r>
              <a:rPr lang="ru-RU" dirty="0" smtClean="0"/>
              <a:t>1. Вступительная часть собрания:</a:t>
            </a:r>
          </a:p>
          <a:p>
            <a:pPr marL="457200" indent="-457200"/>
            <a:r>
              <a:rPr lang="ru-RU" dirty="0" smtClean="0"/>
              <a:t>Показ сказки «</a:t>
            </a:r>
            <a:r>
              <a:rPr lang="ru-RU" dirty="0" err="1" smtClean="0"/>
              <a:t>Снегурушка</a:t>
            </a:r>
            <a:r>
              <a:rPr lang="ru-RU" dirty="0" smtClean="0"/>
              <a:t> и лиса»;</a:t>
            </a:r>
          </a:p>
          <a:p>
            <a:pPr marL="457200" indent="-457200">
              <a:buNone/>
            </a:pPr>
            <a:r>
              <a:rPr lang="ru-RU" dirty="0" smtClean="0"/>
              <a:t>2. Основная часть собрания:</a:t>
            </a:r>
          </a:p>
          <a:p>
            <a:pPr marL="457200" indent="-457200"/>
            <a:r>
              <a:rPr lang="ru-RU" dirty="0" smtClean="0"/>
              <a:t>Выступление педагога-психолога </a:t>
            </a:r>
            <a:r>
              <a:rPr lang="ru-RU" dirty="0" err="1" smtClean="0"/>
              <a:t>Самолётовой</a:t>
            </a:r>
            <a:r>
              <a:rPr lang="ru-RU" dirty="0" smtClean="0"/>
              <a:t> Е.Н.;</a:t>
            </a:r>
          </a:p>
          <a:p>
            <a:pPr marL="457200" indent="-457200"/>
            <a:r>
              <a:rPr lang="ru-RU" dirty="0" smtClean="0"/>
              <a:t>Уровень освоения ООП ДОУ;</a:t>
            </a:r>
          </a:p>
          <a:p>
            <a:pPr marL="457200" indent="-457200"/>
            <a:r>
              <a:rPr lang="ru-RU" dirty="0" smtClean="0"/>
              <a:t>Отчёт родительского комитета (представитель-Низовцева К.В.)</a:t>
            </a:r>
          </a:p>
          <a:p>
            <a:pPr marL="457200" indent="-457200">
              <a:buNone/>
            </a:pPr>
            <a:r>
              <a:rPr lang="ru-RU" dirty="0" smtClean="0"/>
              <a:t>3. Заключительная часть собрания:</a:t>
            </a:r>
          </a:p>
          <a:p>
            <a:pPr marL="457200" indent="-457200"/>
            <a:r>
              <a:rPr lang="ru-RU" dirty="0" smtClean="0"/>
              <a:t>Просьбы педагогов;</a:t>
            </a:r>
          </a:p>
          <a:p>
            <a:pPr marL="457200" indent="-457200"/>
            <a:r>
              <a:rPr lang="ru-RU" dirty="0" smtClean="0"/>
              <a:t>Предложение состава родительского комитета на следующий учебный год;</a:t>
            </a:r>
          </a:p>
          <a:p>
            <a:pPr marL="457200" indent="-457200"/>
            <a:r>
              <a:rPr lang="ru-RU" dirty="0" smtClean="0"/>
              <a:t>«Благодарим за помощь!»;</a:t>
            </a:r>
          </a:p>
          <a:p>
            <a:pPr marL="457200" indent="-457200"/>
            <a:r>
              <a:rPr lang="ru-RU" dirty="0" smtClean="0"/>
              <a:t>Вопросы родителей.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«</a:t>
            </a:r>
            <a:r>
              <a:rPr lang="ru-RU" sz="4800" b="1" dirty="0" err="1" smtClean="0"/>
              <a:t>Снегурушка</a:t>
            </a:r>
            <a:r>
              <a:rPr lang="ru-RU" sz="4800" b="1" dirty="0" smtClean="0"/>
              <a:t> и лиса»</a:t>
            </a:r>
            <a:endParaRPr lang="ru-RU" sz="4800" b="1" dirty="0"/>
          </a:p>
        </p:txBody>
      </p:sp>
      <p:pic>
        <p:nvPicPr>
          <p:cNvPr id="1026" name="Picture 2" descr="C:\Users\Эдуард\Desktop\все презентации\900957_kartinki-k-skazke-snegurushka-i-lis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181319"/>
            <a:ext cx="4071966" cy="56766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Выступление педагога-психолога </a:t>
            </a:r>
            <a:r>
              <a:rPr lang="ru-RU" b="1" dirty="0" err="1" smtClean="0"/>
              <a:t>Самолётовой</a:t>
            </a:r>
            <a:r>
              <a:rPr lang="ru-RU" b="1" dirty="0" smtClean="0"/>
              <a:t> Е.Н.</a:t>
            </a:r>
            <a:endParaRPr lang="ru-RU" b="1" dirty="0"/>
          </a:p>
        </p:txBody>
      </p:sp>
      <p:pic>
        <p:nvPicPr>
          <p:cNvPr id="2050" name="Picture 2" descr="C:\Users\Эдуард\Desktop\все презентации\kartinka-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8286808" cy="53321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Уровень усвоения ООП ДОУ</a:t>
            </a:r>
            <a:endParaRPr lang="ru-RU" sz="3600" b="1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0" y="1214422"/>
          <a:ext cx="9001156" cy="5357850"/>
        </p:xfrm>
        <a:graphic>
          <a:graphicData uri="http://schemas.openxmlformats.org/presentationml/2006/ole">
            <p:oleObj spid="_x0000_s3074" name="Диаграмма" r:id="rId3" imgW="8743947" imgH="4067327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Отчёт родительского комитета (представитель-Низовцева К.В.)</a:t>
            </a:r>
            <a:br>
              <a:rPr lang="ru-RU" sz="3200" b="1" dirty="0" smtClean="0"/>
            </a:br>
            <a:endParaRPr lang="ru-RU" sz="3200" b="1" dirty="0"/>
          </a:p>
        </p:txBody>
      </p:sp>
      <p:pic>
        <p:nvPicPr>
          <p:cNvPr id="4098" name="Picture 2" descr="C:\Users\Эдуард\Desktop\все презентации\21-0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072462" cy="44974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Просьбы педагогов</a:t>
            </a:r>
            <a:endParaRPr lang="ru-RU" sz="3600" b="1" dirty="0"/>
          </a:p>
        </p:txBody>
      </p:sp>
      <p:pic>
        <p:nvPicPr>
          <p:cNvPr id="5122" name="Picture 2" descr="C:\Users\Эдуард\Desktop\все презентации\432448_3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751012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Предложение состава родительского комитета на следующий учебный год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467600" cy="11430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«Благодарим за помощь!»</a:t>
            </a:r>
            <a:endParaRPr lang="ru-RU" sz="3600" b="1" dirty="0"/>
          </a:p>
        </p:txBody>
      </p:sp>
      <p:pic>
        <p:nvPicPr>
          <p:cNvPr id="6146" name="Picture 2" descr="C:\Users\Эдуард\Desktop\все презентации\imag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428736"/>
            <a:ext cx="5857916" cy="5274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128</Words>
  <PresentationFormat>Экран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Эркер</vt:lpstr>
      <vt:lpstr>Диаграмма</vt:lpstr>
      <vt:lpstr>МДОУ «Детский сад №233»</vt:lpstr>
      <vt:lpstr>План собрания:</vt:lpstr>
      <vt:lpstr>«Снегурушка и лиса»</vt:lpstr>
      <vt:lpstr>Выступление педагога-психолога Самолётовой Е.Н.</vt:lpstr>
      <vt:lpstr>Уровень усвоения ООП ДОУ</vt:lpstr>
      <vt:lpstr>Отчёт родительского комитета (представитель-Низовцева К.В.) </vt:lpstr>
      <vt:lpstr>Просьбы педагогов</vt:lpstr>
      <vt:lpstr>Предложение состава родительского комитета на следующий учебный год</vt:lpstr>
      <vt:lpstr>«Благодарим за помощь!»</vt:lpstr>
      <vt:lpstr>Вопросы родителей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МДОУ «Детский сад №233»</dc:title>
  <cp:lastModifiedBy>Windows User</cp:lastModifiedBy>
  <cp:revision>4</cp:revision>
  <dcterms:created xsi:type="dcterms:W3CDTF">2018-05-22T11:26:28Z</dcterms:created>
  <dcterms:modified xsi:type="dcterms:W3CDTF">2018-05-22T12:07:22Z</dcterms:modified>
</cp:coreProperties>
</file>