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4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Катя\Desktop\935426_html_m2c6bb2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71802" y="20002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214546" y="1285860"/>
            <a:ext cx="47863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Проект на тему: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Развитие логического мышления детей старшего возраста средствами математики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0298" y="4286256"/>
            <a:ext cx="3786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Подготовили: Задорожная И.А.,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Волочай Е.А.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Катя\Desktop\Tt-sWgVLJ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2978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C:\Users\Катя\Desktop\QSi5BNSDwX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57752" cy="6858000"/>
          </a:xfrm>
          <a:prstGeom prst="rect">
            <a:avLst/>
          </a:prstGeom>
          <a:noFill/>
        </p:spPr>
      </p:pic>
      <p:pic>
        <p:nvPicPr>
          <p:cNvPr id="23555" name="Picture 3" descr="C:\Users\Катя\Desktop\Gp8SutlpY0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0"/>
            <a:ext cx="464343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C:\Users\Катя\Desktop\галина вадимовна\mniemotiekhnika_kak_sriedstvo_riechievoi_aktivnosti_dietiei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Катя\Desktop\935426_html_m2c6bb2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57356" y="2143116"/>
            <a:ext cx="5786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Участники проекта:</a:t>
            </a:r>
          </a:p>
          <a:p>
            <a:pPr algn="ctr"/>
            <a:r>
              <a:rPr lang="ru-RU" sz="3600" dirty="0" smtClean="0"/>
              <a:t>Дети-воспитатели-родители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Катя\Desktop\935426_html_m2c6bb2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85918" y="2071678"/>
            <a:ext cx="5500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Цель проекта: </a:t>
            </a:r>
            <a:r>
              <a:rPr lang="ru-RU" sz="3600" dirty="0" smtClean="0"/>
              <a:t>подготовка детей к школе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Задачи проекта: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1.Закрепление навыков счета (второй десяток – прямой и обратный счет, счет парами, десятками)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 Учить решать примеры и задачи в два действия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 Закреплять состав чисел первого десятка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4.Повторить названия фигур и геометрических тел (их отличия)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5. Содействовать развитию мыслительных операций(анализ, синтез, сравнение, обобщение), а также психических процессов (зрительное внимание, зрительное восприятие, словесно-логическое мышление, наблюдательность, зрительная память, объяснительная речь, доказательная речь)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6. Тренировать умение детей при помощи изодеятельности создавать рисунок (предмет) из заданной геометрической фигуры.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7. Учить находить и исправлять ошибки в заданных примерах на сложение и вычитание в пределах второго десятка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8. Тренировать умение работать с линейкой, измеряя заданные отрезки, а также находить и исправлять ошибки в заданиях с отрезками.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00042"/>
            <a:ext cx="1327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100" name="Picture 4" descr="C:\Users\Катя\Desktop\128882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5116519"/>
            <a:ext cx="3408367" cy="17414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Катя\Desktop\935426_html_m2c6bb2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071670" y="1071546"/>
            <a:ext cx="43577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Подготовительный этап: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изучение психолого-педагогической и методической литературы с использование интернет ресурсов, подбор литературы, анализ ситуации.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C:\Users\Катя\Desktop\935426_html_m2c6bb2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85918" y="1142984"/>
            <a:ext cx="55721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Основной этап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создание полноценной РППС, организация работы на занятиях  математикой в системе развития логического мышления, сбор информации и систематизация ее  по видам деятельности (составление картотек, и методичек)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C:\Users\Катя\Desktop\935426_html_m2c6bb2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57422" y="1643050"/>
            <a:ext cx="43577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Итоговый этап: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Показ итогового занятия  «Круг,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вадрат, прямоугольник»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Разработка рекомендаций для родителей, памятки, беседы.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143007"/>
          </a:xfrm>
        </p:spPr>
        <p:txBody>
          <a:bodyPr/>
          <a:lstStyle/>
          <a:p>
            <a:r>
              <a:rPr lang="ru-RU" dirty="0" smtClean="0"/>
              <a:t>Фото итогового занятия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C:\Users\Катя\Desktop\Sn_RWy90h2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44000" cy="5643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C:\Users\Катя\Desktop\thNkQ30cc4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</p:spPr>
      </p:pic>
      <p:pic>
        <p:nvPicPr>
          <p:cNvPr id="21507" name="Picture 3" descr="C:\Users\Катя\Desktop\Wgdz-EegMB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0"/>
            <a:ext cx="464343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</Words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Задачи проекта: 1.Закрепление навыков счета (второй десяток – прямой и обратный счет, счет парами, десятками) 2 Учить решать примеры и задачи в два действия 3. Закреплять состав чисел первого десятка 4.Повторить названия фигур и геометрических тел (их отличия) 5. Содействовать развитию мыслительных операций(анализ, синтез, сравнение, обобщение), а также психических процессов (зрительное внимание, зрительное восприятие, словесно-логическое мышление, наблюдательность, зрительная память, объяснительная речь, доказательная речь) 6. Тренировать умение детей при помощи изодеятельности создавать рисунок (предмет) из заданной геометрической фигуры. 7. Учить находить и исправлять ошибки в заданных примерах на сложение и вычитание в пределах второго десятка 8. Тренировать умение работать с линейкой, измеряя заданные отрезки, а также находить и исправлять ошибки в заданиях с отрезками.  </vt:lpstr>
      <vt:lpstr>Слайд 5</vt:lpstr>
      <vt:lpstr>Слайд 6</vt:lpstr>
      <vt:lpstr>Слайд 7</vt:lpstr>
      <vt:lpstr>Фото итогового занятия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Катюня</dc:creator>
  <cp:lastModifiedBy>Катя</cp:lastModifiedBy>
  <cp:revision>1</cp:revision>
  <dcterms:created xsi:type="dcterms:W3CDTF">2017-05-15T17:43:41Z</dcterms:created>
  <dcterms:modified xsi:type="dcterms:W3CDTF">2017-05-15T19:03:38Z</dcterms:modified>
</cp:coreProperties>
</file>