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59374de4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996952"/>
            <a:ext cx="7198568" cy="38610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Консультация для педагогов на тему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rgbClr val="C00000"/>
                </a:solidFill>
              </a:rPr>
              <a:t>«Развитие связной речи  детей дошкольного возраста».</a:t>
            </a:r>
            <a:endParaRPr lang="ru-RU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Первый вид введения беседы, который осваивает ребенок,- это </a:t>
            </a:r>
            <a:r>
              <a:rPr lang="ru-RU" b="1" dirty="0" smtClean="0"/>
              <a:t>диалог.</a:t>
            </a:r>
            <a:endParaRPr lang="ru-RU" dirty="0" smtClean="0"/>
          </a:p>
          <a:p>
            <a:r>
              <a:rPr lang="ru-RU" dirty="0" smtClean="0"/>
              <a:t>Дети в возрасте 4-7 лет обучают простым формам построения </a:t>
            </a:r>
            <a:r>
              <a:rPr lang="ru-RU" b="1" dirty="0" smtClean="0"/>
              <a:t>монолога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4х лет ребенка учат составлять </a:t>
            </a:r>
            <a:r>
              <a:rPr lang="ru-RU" b="1" dirty="0" smtClean="0"/>
              <a:t>рассказ по картинке.</a:t>
            </a:r>
          </a:p>
          <a:p>
            <a:r>
              <a:rPr lang="ru-RU" dirty="0" smtClean="0"/>
              <a:t>К 5ти лет детей учат составлять план и по нему рассказывать.</a:t>
            </a:r>
          </a:p>
          <a:p>
            <a:r>
              <a:rPr lang="ru-RU" dirty="0" smtClean="0"/>
              <a:t>В 6-7 лет ребенок способен акцентировать внимание на заднем плане картинки, описывать пейзаж, незначительные, на первый взгляд, детали.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Методика связной речи – мнемотехника.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Самый </a:t>
            </a:r>
            <a:r>
              <a:rPr lang="ru-RU" dirty="0" smtClean="0"/>
              <a:t>простой вид мнемотехники – </a:t>
            </a:r>
            <a:r>
              <a:rPr lang="ru-RU" b="1" dirty="0" smtClean="0"/>
              <a:t>это картинка.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236143_50654-650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20888"/>
            <a:ext cx="5423644" cy="40635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Мнемоквадрат</a:t>
            </a:r>
            <a:r>
              <a:rPr lang="ru-RU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это </a:t>
            </a:r>
            <a:r>
              <a:rPr lang="ru-RU" dirty="0" smtClean="0"/>
              <a:t>понятная картинка, изображающая одно слово, словосочетание или короткое предложение.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znaki-zodi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348880"/>
            <a:ext cx="446449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Мнемодорожка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mnemodorozhka-z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268760"/>
            <a:ext cx="6402288" cy="48017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Мнемотаблица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mnemotehnika-v-detskom-sadu3-700x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Мнемосхемы</a:t>
            </a:r>
          </a:p>
          <a:p>
            <a:endParaRPr lang="ru-RU" dirty="0"/>
          </a:p>
        </p:txBody>
      </p:sp>
      <p:pic>
        <p:nvPicPr>
          <p:cNvPr id="4" name="Рисунок 3" descr="mnemotehnika-v-detskom-sad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836712"/>
            <a:ext cx="5084511" cy="56822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Уровни связной речи дошкольников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Высокий уровень – ребенок имеет большой словарный запас, грамматически и логически правильно строит предложения. Может пересказать рассказ, описать, сравнить предметы.</a:t>
            </a:r>
          </a:p>
          <a:p>
            <a:r>
              <a:rPr lang="ru-RU" dirty="0" smtClean="0"/>
              <a:t>Средний уровень – ребенок строит интересные предложения, имеет высокую грамотность. Сложности возникают при </a:t>
            </a:r>
            <a:r>
              <a:rPr lang="ru-RU" dirty="0" err="1" smtClean="0"/>
              <a:t>постороении</a:t>
            </a:r>
            <a:r>
              <a:rPr lang="ru-RU" dirty="0" smtClean="0"/>
              <a:t> рассказа по заданной сюжетной линии, тут он может допускать </a:t>
            </a:r>
            <a:r>
              <a:rPr lang="ru-RU" dirty="0" err="1" smtClean="0"/>
              <a:t>ошибки,однако</a:t>
            </a:r>
            <a:r>
              <a:rPr lang="ru-RU" dirty="0" smtClean="0"/>
              <a:t> при замечании взрослых способен самостоятельно их исправить.</a:t>
            </a:r>
          </a:p>
          <a:p>
            <a:r>
              <a:rPr lang="ru-RU" dirty="0" smtClean="0"/>
              <a:t>Низкий уровень – у ребенка возникают трудности при </a:t>
            </a:r>
            <a:r>
              <a:rPr lang="ru-RU" dirty="0" err="1" smtClean="0"/>
              <a:t>постороении</a:t>
            </a:r>
            <a:r>
              <a:rPr lang="ru-RU" dirty="0" smtClean="0"/>
              <a:t> рассказа по сюжетным линиям. </a:t>
            </a:r>
            <a:r>
              <a:rPr lang="ru-RU" dirty="0" err="1" smtClean="0"/>
              <a:t>Ресь</a:t>
            </a:r>
            <a:r>
              <a:rPr lang="ru-RU" dirty="0" smtClean="0"/>
              <a:t> его непоследовательна и не логична, допускаются смысловые ошибки из-за трудностей </a:t>
            </a:r>
            <a:r>
              <a:rPr lang="ru-RU" dirty="0" err="1" smtClean="0"/>
              <a:t>посторения</a:t>
            </a:r>
            <a:r>
              <a:rPr lang="ru-RU" dirty="0" smtClean="0"/>
              <a:t> связей. Присутствуют грамматические ошибки.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Формирование связной речи у детей-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Непрерывный процесс обучения воспитателем с помощью различных методик и игровых форм. 			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В результате ребенок начинает связно и грамматически правильно выражать свои мысли, вести монолог, пользоваться литературными приемами</a:t>
            </a: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i="1" dirty="0" smtClean="0">
                <a:solidFill>
                  <a:srgbClr val="C00000"/>
                </a:solidFill>
              </a:rPr>
              <a:t>Речь </a:t>
            </a:r>
            <a:r>
              <a:rPr lang="ru-RU" i="1" dirty="0" smtClean="0">
                <a:solidFill>
                  <a:srgbClr val="C00000"/>
                </a:solidFill>
              </a:rPr>
              <a:t>– удивительно сильное средство, но нужно иметь много ума, чтобы пользоваться </a:t>
            </a:r>
            <a:r>
              <a:rPr lang="ru-RU" i="1" dirty="0" smtClean="0">
                <a:solidFill>
                  <a:srgbClr val="C00000"/>
                </a:solidFill>
              </a:rPr>
              <a:t>им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. </a:t>
            </a:r>
            <a:r>
              <a:rPr lang="ru-RU" dirty="0" smtClean="0"/>
              <a:t>Г.Гегель. 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i="1" dirty="0" smtClean="0">
                <a:solidFill>
                  <a:srgbClr val="C00000"/>
                </a:solidFill>
              </a:rPr>
              <a:t>Достоинство </a:t>
            </a:r>
            <a:r>
              <a:rPr lang="ru-RU" i="1" dirty="0" smtClean="0">
                <a:solidFill>
                  <a:srgbClr val="C00000"/>
                </a:solidFill>
              </a:rPr>
              <a:t>речи- быть ясной и не быть </a:t>
            </a:r>
            <a:r>
              <a:rPr lang="ru-RU" i="1" dirty="0" smtClean="0">
                <a:solidFill>
                  <a:srgbClr val="C00000"/>
                </a:solidFill>
              </a:rPr>
              <a:t>низкой». </a:t>
            </a:r>
            <a:r>
              <a:rPr lang="ru-RU" dirty="0" smtClean="0"/>
              <a:t>Аристотель.    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i="1" dirty="0" smtClean="0">
                <a:solidFill>
                  <a:srgbClr val="C00000"/>
                </a:solidFill>
              </a:rPr>
              <a:t>Речь- </a:t>
            </a:r>
            <a:r>
              <a:rPr lang="ru-RU" i="1" dirty="0" smtClean="0">
                <a:solidFill>
                  <a:srgbClr val="C00000"/>
                </a:solidFill>
              </a:rPr>
              <a:t>великая сила: она убеждает, </a:t>
            </a:r>
            <a:r>
              <a:rPr lang="ru-RU" i="1" dirty="0" smtClean="0">
                <a:solidFill>
                  <a:srgbClr val="C00000"/>
                </a:solidFill>
              </a:rPr>
              <a:t>обращает, принуждает</a:t>
            </a:r>
            <a:r>
              <a:rPr lang="ru-RU" dirty="0" smtClean="0">
                <a:solidFill>
                  <a:srgbClr val="C00000"/>
                </a:solidFill>
              </a:rPr>
              <a:t>». </a:t>
            </a:r>
            <a:r>
              <a:rPr lang="ru-RU" dirty="0" smtClean="0"/>
              <a:t>Р. </a:t>
            </a:r>
            <a:r>
              <a:rPr lang="ru-RU" dirty="0" err="1" smtClean="0"/>
              <a:t>Эмертон</a:t>
            </a:r>
            <a:r>
              <a:rPr lang="ru-RU" dirty="0" smtClean="0"/>
              <a:t> 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 развития речи дошкольников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Овладение родным языком является одним из важных приобретений ребенка в дошкольном детстве. Именно приобретений, так как речь не дается человеку от рождения. Должно пройти время, чтобы ребенок начал говорить. А взрослые должны приложить немало усилий, чтобы речь ребенка развивалась правильно и своевременно. В современном дошкольном образовании речь рассматривается как одна из основ воспитания и обучения детей, так как от уровня овладения связной речью зависит успешность обучения детей в школе, умение общаться с людьми и общее интеллектуальное развитие.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1. Теоретическая часть</a:t>
            </a:r>
          </a:p>
          <a:p>
            <a:r>
              <a:rPr lang="ru-RU" i="1" dirty="0" smtClean="0"/>
              <a:t>Актуальность темы</a:t>
            </a:r>
          </a:p>
          <a:p>
            <a:r>
              <a:rPr lang="ru-RU" i="1" dirty="0" smtClean="0"/>
              <a:t>Понятие связной речи</a:t>
            </a:r>
          </a:p>
          <a:p>
            <a:r>
              <a:rPr lang="ru-RU" i="1" dirty="0" smtClean="0"/>
              <a:t>Виды связной речи</a:t>
            </a:r>
          </a:p>
          <a:p>
            <a:r>
              <a:rPr lang="ru-RU" i="1" dirty="0" smtClean="0"/>
              <a:t>Этапы формирования</a:t>
            </a:r>
          </a:p>
          <a:p>
            <a:r>
              <a:rPr lang="ru-RU" i="1" dirty="0" smtClean="0"/>
              <a:t>Методики развития связной речи</a:t>
            </a:r>
          </a:p>
          <a:p>
            <a:r>
              <a:rPr lang="ru-RU" i="1" dirty="0" smtClean="0"/>
              <a:t>Методика- мнемотехника</a:t>
            </a:r>
          </a:p>
          <a:p>
            <a:r>
              <a:rPr lang="ru-RU" i="1" dirty="0" smtClean="0"/>
              <a:t>У</a:t>
            </a:r>
            <a:r>
              <a:rPr lang="ru-RU" i="1" dirty="0" smtClean="0"/>
              <a:t>ровни связной речи</a:t>
            </a:r>
          </a:p>
          <a:p>
            <a:r>
              <a:rPr lang="ru-RU" i="1" dirty="0" smtClean="0"/>
              <a:t>Заключение</a:t>
            </a:r>
          </a:p>
          <a:p>
            <a:pPr>
              <a:buNone/>
            </a:pPr>
            <a:r>
              <a:rPr lang="ru-RU" dirty="0" smtClean="0"/>
              <a:t>     2</a:t>
            </a:r>
            <a:r>
              <a:rPr lang="ru-RU" u="sng" dirty="0" smtClean="0"/>
              <a:t>. Практическая часть- </a:t>
            </a:r>
            <a:r>
              <a:rPr lang="ru-RU" dirty="0" smtClean="0"/>
              <a:t>игры по возрастным группам.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Связная речь это-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dirty="0" smtClean="0"/>
              <a:t>бъединение фрагментов, обозначающих одну конкретную тему и несущих единую смысловую нагрузку.</a:t>
            </a:r>
          </a:p>
          <a:p>
            <a:r>
              <a:rPr lang="ru-RU" dirty="0" smtClean="0"/>
              <a:t>у</a:t>
            </a:r>
            <a:r>
              <a:rPr lang="ru-RU" dirty="0" smtClean="0"/>
              <a:t>мение формулировать и излагать свои мысли.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оследовательность и логичность мыслей, выраженных вслух и объединенных в грамматически правильные предложения.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связной речи: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Монологическая</a:t>
            </a:r>
          </a:p>
          <a:p>
            <a:r>
              <a:rPr lang="ru-RU" dirty="0" smtClean="0"/>
              <a:t>Диалогическая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Этапы формирования связной речи: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Первый этап </a:t>
            </a:r>
            <a:r>
              <a:rPr lang="ru-RU" dirty="0" smtClean="0"/>
              <a:t>– подготовительный, от 0 до 1 года. </a:t>
            </a:r>
          </a:p>
          <a:p>
            <a:r>
              <a:rPr lang="ru-RU" u="sng" dirty="0" smtClean="0"/>
              <a:t>Второй этап </a:t>
            </a:r>
            <a:r>
              <a:rPr lang="ru-RU" dirty="0" smtClean="0"/>
              <a:t>– предшкольный, от года до трех.</a:t>
            </a:r>
          </a:p>
          <a:p>
            <a:r>
              <a:rPr lang="ru-RU" u="sng" dirty="0" smtClean="0"/>
              <a:t>Третий этап - </a:t>
            </a:r>
            <a:r>
              <a:rPr lang="ru-RU" dirty="0" smtClean="0"/>
              <a:t>дошкольный, от 3 до 7 лет.</a:t>
            </a:r>
          </a:p>
          <a:p>
            <a:r>
              <a:rPr lang="ru-RU" u="sng" dirty="0" smtClean="0"/>
              <a:t>Четвертый этап - </a:t>
            </a:r>
            <a:r>
              <a:rPr lang="ru-RU" dirty="0" smtClean="0"/>
              <a:t>школьный, от 7 до 17 лет.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Составляющие речи: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Ситуативная речь</a:t>
            </a:r>
          </a:p>
          <a:p>
            <a:r>
              <a:rPr lang="ru-RU" dirty="0" smtClean="0"/>
              <a:t>Контекстная речь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Методики развития связной речи: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навыков диалога</a:t>
            </a:r>
          </a:p>
          <a:p>
            <a:r>
              <a:rPr lang="ru-RU" dirty="0" smtClean="0"/>
              <a:t>Пересказ</a:t>
            </a:r>
          </a:p>
          <a:p>
            <a:r>
              <a:rPr lang="ru-RU" dirty="0" smtClean="0"/>
              <a:t>Рассказ по картинкам</a:t>
            </a:r>
          </a:p>
          <a:p>
            <a:r>
              <a:rPr lang="ru-RU" dirty="0" smtClean="0"/>
              <a:t>Составление описательных рассказов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482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Консультация для педагогов на тему: «Развитие связной речи  детей дошкольного возраста».</vt:lpstr>
      <vt:lpstr>Слайд 2</vt:lpstr>
      <vt:lpstr>Актуальность развития речи дошкольников</vt:lpstr>
      <vt:lpstr>Содержание:</vt:lpstr>
      <vt:lpstr>Связная речь это-</vt:lpstr>
      <vt:lpstr>Виды связной речи:</vt:lpstr>
      <vt:lpstr>Этапы формирования связной речи:</vt:lpstr>
      <vt:lpstr>Составляющие речи:</vt:lpstr>
      <vt:lpstr>Методики развития связной речи:</vt:lpstr>
      <vt:lpstr>Слайд 10</vt:lpstr>
      <vt:lpstr>Методика связной речи – мнемотехника.</vt:lpstr>
      <vt:lpstr>Слайд 12</vt:lpstr>
      <vt:lpstr>Слайд 13</vt:lpstr>
      <vt:lpstr>Слайд 14</vt:lpstr>
      <vt:lpstr>Слайд 15</vt:lpstr>
      <vt:lpstr>Уровни связной речи дошкольников</vt:lpstr>
      <vt:lpstr>Формирование связной речи у детей-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на тему: «Развитие связной речи  детей дошкольного возраста».</dc:title>
  <dc:creator>User</dc:creator>
  <cp:lastModifiedBy>User</cp:lastModifiedBy>
  <cp:revision>9</cp:revision>
  <dcterms:created xsi:type="dcterms:W3CDTF">2016-12-24T10:27:15Z</dcterms:created>
  <dcterms:modified xsi:type="dcterms:W3CDTF">2016-12-24T11:53:32Z</dcterms:modified>
</cp:coreProperties>
</file>