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adetstva.net/vospitatelam/pedsovet/teatralizovannye-igry-v-detskom-sadu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adetstva.net/wp-content/uploads/2013/10/proekt-dlya-detej-i-roditelej-teatr-dlya-vsex_6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280920" cy="5877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6000" u="sng" dirty="0" smtClean="0">
                <a:solidFill>
                  <a:srgbClr val="FF0000"/>
                </a:solidFill>
              </a:rPr>
              <a:t>Проект: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«</a:t>
            </a:r>
            <a:r>
              <a:rPr lang="ru-RU" sz="6000" i="1" dirty="0" smtClean="0">
                <a:solidFill>
                  <a:srgbClr val="FF0000"/>
                </a:solidFill>
              </a:rPr>
              <a:t>Театральная весна</a:t>
            </a:r>
            <a:r>
              <a:rPr lang="ru-RU" sz="6000" dirty="0" smtClean="0">
                <a:solidFill>
                  <a:srgbClr val="FF0000"/>
                </a:solidFill>
              </a:rPr>
              <a:t>»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129189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5085184"/>
            <a:ext cx="2771800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bf923eb5c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43" y="0"/>
            <a:ext cx="90243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0160520_1545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96136" y="2564904"/>
            <a:ext cx="2999179" cy="3744416"/>
          </a:xfrm>
        </p:spPr>
      </p:pic>
      <p:pic>
        <p:nvPicPr>
          <p:cNvPr id="5" name="Рисунок 4" descr="IMG_20160520_1546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692696"/>
            <a:ext cx="2638032" cy="35173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bf923eb5c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43" y="0"/>
            <a:ext cx="90243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0520_1548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69124" y="2276872"/>
            <a:ext cx="3474876" cy="2606157"/>
          </a:xfrm>
        </p:spPr>
      </p:pic>
      <p:pic>
        <p:nvPicPr>
          <p:cNvPr id="5" name="Рисунок 4" descr="IMG_20160520_1548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420888"/>
            <a:ext cx="2754305" cy="36724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bf923eb5c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43" y="0"/>
            <a:ext cx="90243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0520_1550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1268760"/>
            <a:ext cx="3016430" cy="4021907"/>
          </a:xfrm>
        </p:spPr>
      </p:pic>
      <p:pic>
        <p:nvPicPr>
          <p:cNvPr id="5" name="Рисунок 4" descr="IMG_20160520_155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9350" y="3065133"/>
            <a:ext cx="2844650" cy="37928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игра: «Угадай из какой сказки»</a:t>
            </a:r>
            <a:endParaRPr lang="ru-RU" dirty="0"/>
          </a:p>
        </p:txBody>
      </p:sp>
      <p:pic>
        <p:nvPicPr>
          <p:cNvPr id="4" name="Содержимое 3" descr="IMG_20160520_1555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763891">
            <a:off x="436146" y="2325040"/>
            <a:ext cx="3501888" cy="4050087"/>
          </a:xfrm>
        </p:spPr>
      </p:pic>
      <p:pic>
        <p:nvPicPr>
          <p:cNvPr id="5" name="Рисунок 4" descr="IMG_20160520_155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6026">
            <a:off x="4505945" y="1913672"/>
            <a:ext cx="4280968" cy="32107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16cd19d8f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44033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4896544" cy="610669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                Заключительный этап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i="1" dirty="0" smtClean="0"/>
              <a:t>1. Показ </a:t>
            </a:r>
            <a:r>
              <a:rPr lang="ru-RU" sz="2000" i="1" dirty="0" smtClean="0"/>
              <a:t>спектакля </a:t>
            </a:r>
            <a:r>
              <a:rPr lang="ru-RU" sz="2000" i="1" dirty="0" smtClean="0"/>
              <a:t>«Красная шапочка».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dirty="0" smtClean="0"/>
              <a:t>Результат</a:t>
            </a:r>
            <a:r>
              <a:rPr lang="ru-RU" sz="2000" dirty="0" smtClean="0"/>
              <a:t>: Развитие способности к импровизации, речевой активности </a:t>
            </a:r>
            <a:r>
              <a:rPr lang="ru-RU" sz="2000" dirty="0" smtClean="0"/>
              <a:t>детей, стали лауреатами и пригласили выступать в детскую библиотеку.</a:t>
            </a:r>
            <a:br>
              <a:rPr lang="ru-RU" sz="2000" dirty="0" smtClean="0"/>
            </a:br>
            <a:r>
              <a:rPr lang="ru-RU" sz="2000" dirty="0" smtClean="0"/>
              <a:t>2. Обновление </a:t>
            </a:r>
            <a:r>
              <a:rPr lang="ru-RU" sz="2000" dirty="0" smtClean="0"/>
              <a:t>предметно-развивающей </a:t>
            </a:r>
            <a:r>
              <a:rPr lang="ru-RU" sz="2000" dirty="0" smtClean="0"/>
              <a:t>среды театрального уголка </a:t>
            </a:r>
            <a:br>
              <a:rPr lang="ru-RU" sz="2000" dirty="0" smtClean="0"/>
            </a:br>
            <a:r>
              <a:rPr lang="ru-RU" sz="2000" dirty="0" smtClean="0"/>
              <a:t>Результат: </a:t>
            </a:r>
            <a:r>
              <a:rPr lang="ru-RU" sz="2000" dirty="0" smtClean="0"/>
              <a:t>Приобретение полки для театрального уголка, ширмы, </a:t>
            </a:r>
            <a:r>
              <a:rPr lang="ru-RU" sz="2000" dirty="0" smtClean="0"/>
              <a:t>разнообразных видов театров и масок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3. Показ спектакля «Красная шапочка» в детской библиотеке 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bf923eb5c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43" y="0"/>
            <a:ext cx="90243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0520_1525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63080" y="0"/>
            <a:ext cx="4480920" cy="3360690"/>
          </a:xfrm>
        </p:spPr>
      </p:pic>
      <p:pic>
        <p:nvPicPr>
          <p:cNvPr id="5" name="Рисунок 4" descr="IMG_20160520_1525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356992"/>
            <a:ext cx="3024336" cy="3501008"/>
          </a:xfrm>
          <a:prstGeom prst="rect">
            <a:avLst/>
          </a:prstGeom>
        </p:spPr>
      </p:pic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4293096"/>
            <a:ext cx="180975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bf923eb5c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43" y="0"/>
            <a:ext cx="90243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0520_1530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03634" y="0"/>
            <a:ext cx="4940366" cy="3705275"/>
          </a:xfrm>
        </p:spPr>
      </p:pic>
      <p:pic>
        <p:nvPicPr>
          <p:cNvPr id="5" name="Рисунок 4" descr="IMG_20160520_152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239598"/>
            <a:ext cx="4392488" cy="36184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f923eb5c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43" y="0"/>
            <a:ext cx="90243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0520_1527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59832" y="1124744"/>
            <a:ext cx="5228398" cy="39212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Содержимое 23" descr="0_c48b9_1cb14163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768752" cy="524259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«Театр </a:t>
            </a:r>
            <a:r>
              <a:rPr lang="ru-RU" sz="3600" dirty="0" smtClean="0">
                <a:solidFill>
                  <a:srgbClr val="C00000"/>
                </a:solidFill>
              </a:rPr>
              <a:t>– это волшебный мир. Он дает уроки красоты, морали и нравственности. А чем они богаче, тем успешнее идет развитие духовного мира детей</a:t>
            </a:r>
            <a:r>
              <a:rPr lang="ru-RU" sz="3600" dirty="0" smtClean="0">
                <a:solidFill>
                  <a:srgbClr val="C00000"/>
                </a:solidFill>
              </a:rPr>
              <a:t>…» </a:t>
            </a:r>
            <a:r>
              <a:rPr lang="ru-RU" sz="3600" dirty="0" smtClean="0">
                <a:solidFill>
                  <a:srgbClr val="C00000"/>
                </a:solidFill>
              </a:rPr>
              <a:t>” (Б. М. Теплов</a:t>
            </a:r>
            <a:r>
              <a:rPr lang="ru-RU" sz="3600" dirty="0" smtClean="0">
                <a:solidFill>
                  <a:srgbClr val="C00000"/>
                </a:solidFill>
              </a:rPr>
              <a:t>)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16cd19d8f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502657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Тип проекта</a:t>
            </a:r>
            <a:r>
              <a:rPr lang="ru-RU" sz="3200" dirty="0" smtClean="0">
                <a:solidFill>
                  <a:srgbClr val="FF0000"/>
                </a:solidFill>
              </a:rPr>
              <a:t>: </a:t>
            </a:r>
            <a:r>
              <a:rPr lang="ru-RU" sz="3200" dirty="0" smtClean="0"/>
              <a:t>краткосрочный; исследовательский</a:t>
            </a:r>
            <a:r>
              <a:rPr lang="ru-RU" sz="3200" dirty="0" smtClean="0"/>
              <a:t>, творческий, </a:t>
            </a:r>
            <a:r>
              <a:rPr lang="ru-RU" sz="3200" dirty="0" smtClean="0"/>
              <a:t>игровой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Срок выполнения проекта : </a:t>
            </a:r>
            <a:r>
              <a:rPr lang="ru-RU" sz="3200" dirty="0" smtClean="0"/>
              <a:t>март, апрель, май.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Участники проекта: </a:t>
            </a:r>
            <a:r>
              <a:rPr lang="ru-RU" sz="3200" dirty="0" smtClean="0"/>
              <a:t>дети, воспитатели, родители.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5616cd19d8f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71186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5482952" cy="76500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Актуальность проблемы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Именно </a:t>
            </a:r>
            <a:r>
              <a:rPr lang="ru-RU" sz="2400" b="1" i="1" dirty="0" smtClean="0"/>
              <a:t>театрализованная </a:t>
            </a:r>
            <a:r>
              <a:rPr lang="ru-RU" sz="2400" b="1" i="1" dirty="0" smtClean="0"/>
              <a:t>деятельность </a:t>
            </a:r>
            <a:r>
              <a:rPr lang="ru-RU" sz="2400" dirty="0" smtClean="0"/>
              <a:t>позволяет </a:t>
            </a:r>
            <a:r>
              <a:rPr lang="ru-RU" sz="2400" dirty="0" smtClean="0"/>
              <a:t>решать многие педагогические задачи, касающиеся формирования выразительности речи ребенка, интеллектуального и художественно-эстетического воспитания. Участвуя в театрализованных играх, дети становятся участниками разных событий из жизни людей, животных, растений, что дает им возможность глубже познать окружающий мир. Одновременно </a:t>
            </a:r>
            <a:r>
              <a:rPr lang="ru-RU" sz="2400" dirty="0" smtClean="0">
                <a:hlinkClick r:id="rId3" tooltip="Театрализованные игры"/>
              </a:rPr>
              <a:t>театрализованная игра</a:t>
            </a:r>
            <a:r>
              <a:rPr lang="ru-RU" sz="2400" dirty="0" smtClean="0"/>
              <a:t> прививает ребенку устойчивый интерес к родной культуре, литературе, </a:t>
            </a:r>
            <a:r>
              <a:rPr lang="ru-RU" sz="2400" dirty="0" smtClean="0"/>
              <a:t>театру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16cd19d8f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4464496" cy="57606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Цель:</a:t>
            </a:r>
            <a:r>
              <a:rPr lang="ru-RU" sz="2800" b="1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Развитие творческих способностей детей в процессе создания настольного театра, спектаклей. Обогащение детско-родительских отношений опытом ведения совместного творчества.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16cd19d8f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4536504" cy="553062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Задачи: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Пробудить интерес детей к театру.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Развивать мышление, связную речь, творческое воображение, художественный вкус.</a:t>
            </a:r>
            <a:br>
              <a:rPr lang="ru-RU" sz="2200" dirty="0" smtClean="0"/>
            </a:br>
            <a:r>
              <a:rPr lang="ru-RU" sz="2200" dirty="0" smtClean="0"/>
              <a:t>Развивать эстетические чувства, эмоции, переживания дошкольника; умение создавать художественные образы в разных видах деятельности.</a:t>
            </a:r>
            <a:br>
              <a:rPr lang="ru-RU" sz="2200" dirty="0" smtClean="0"/>
            </a:br>
            <a:r>
              <a:rPr lang="ru-RU" sz="2200" dirty="0" smtClean="0"/>
              <a:t>Формировать потребность творчески проводить свободное время, занимаясь изобразительной, театрализованной деятельностью.</a:t>
            </a:r>
            <a:br>
              <a:rPr lang="ru-RU" sz="2200" dirty="0" smtClean="0"/>
            </a:br>
            <a:r>
              <a:rPr lang="ru-RU" sz="2200" dirty="0" smtClean="0"/>
              <a:t>Воспитывать любовь к театру.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403648" y="1268760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flipV="1">
            <a:off x="1547664" y="220486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1331640" y="3501008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403648" y="980728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16cd19d8f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8430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5112568" cy="6106690"/>
          </a:xfrm>
        </p:spPr>
        <p:txBody>
          <a:bodyPr>
            <a:normAutofit/>
          </a:bodyPr>
          <a:lstStyle/>
          <a:p>
            <a:r>
              <a:rPr lang="ru-RU" b="1" dirty="0" smtClean="0"/>
              <a:t> </a:t>
            </a:r>
            <a:r>
              <a:rPr lang="ru-RU" sz="2200" dirty="0" smtClean="0">
                <a:solidFill>
                  <a:srgbClr val="FF0000"/>
                </a:solidFill>
              </a:rPr>
              <a:t>Ожидаемый результат</a:t>
            </a:r>
            <a:r>
              <a:rPr lang="ru-RU" sz="2200" b="1" dirty="0" smtClean="0">
                <a:solidFill>
                  <a:srgbClr val="FF0000"/>
                </a:solidFill>
              </a:rPr>
              <a:t>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1. </a:t>
            </a:r>
            <a:r>
              <a:rPr lang="ru-RU" sz="2200" dirty="0" smtClean="0"/>
              <a:t>Знакомство </a:t>
            </a:r>
            <a:r>
              <a:rPr lang="ru-RU" sz="2200" dirty="0" smtClean="0"/>
              <a:t>детей </a:t>
            </a:r>
            <a:r>
              <a:rPr lang="ru-RU" sz="2200" dirty="0" smtClean="0"/>
              <a:t>с историей театра, его видами, способов изготовления и обыгрывания;</a:t>
            </a:r>
            <a:br>
              <a:rPr lang="ru-RU" sz="2200" dirty="0" smtClean="0"/>
            </a:br>
            <a:r>
              <a:rPr lang="ru-RU" sz="2200" dirty="0" smtClean="0"/>
              <a:t>2. </a:t>
            </a:r>
            <a:r>
              <a:rPr lang="ru-RU" sz="2200" dirty="0" smtClean="0"/>
              <a:t>Приобретение и изготовление театров родителями для дальнейшего использования;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3. </a:t>
            </a:r>
            <a:r>
              <a:rPr lang="ru-RU" sz="2200" dirty="0" smtClean="0"/>
              <a:t>Развитие эмоционального фона и речи </a:t>
            </a:r>
            <a:r>
              <a:rPr lang="ru-RU" sz="2200" dirty="0" smtClean="0"/>
              <a:t>дошкольников.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hlinkClick r:id="rId3"/>
              </a:rPr>
              <a:t/>
            </a:r>
            <a:br>
              <a:rPr lang="ru-RU" i="1" dirty="0" smtClean="0">
                <a:hlinkClick r:id="rId3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16cd19d8f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5112568" cy="567464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           Подготовительный </a:t>
            </a:r>
            <a:r>
              <a:rPr lang="ru-RU" sz="2400" dirty="0" smtClean="0">
                <a:solidFill>
                  <a:srgbClr val="FF0000"/>
                </a:solidFill>
              </a:rPr>
              <a:t>этап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1.Опрос </a:t>
            </a:r>
            <a:r>
              <a:rPr lang="ru-RU" sz="2000" dirty="0" smtClean="0"/>
              <a:t>родителей «Играете ли Вы с ребёнком дома в театр</a:t>
            </a:r>
            <a:r>
              <a:rPr lang="ru-RU" sz="2000" dirty="0" smtClean="0"/>
              <a:t>?»</a:t>
            </a:r>
            <a:br>
              <a:rPr lang="ru-RU" sz="2000" dirty="0" smtClean="0"/>
            </a:br>
            <a:r>
              <a:rPr lang="ru-RU" sz="2000" dirty="0" smtClean="0"/>
              <a:t>2. Исследование </a:t>
            </a:r>
            <a:r>
              <a:rPr lang="ru-RU" sz="2000" dirty="0" smtClean="0"/>
              <a:t>детей «Самостоятельная театрализованная деятельность детей в детском саду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3. Индивидуальные </a:t>
            </a:r>
            <a:r>
              <a:rPr lang="ru-RU" sz="2000" dirty="0" smtClean="0"/>
              <a:t>беседы, консультации с родителями по выявлению их заинтересованности в пополнении театрального уголка, их способностей в той или иной области рукоделия и возможностей.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16cd19d8f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8430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4824536" cy="567464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Основной этап: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 Распределение </a:t>
            </a:r>
            <a:r>
              <a:rPr lang="ru-RU" sz="2000" dirty="0" smtClean="0"/>
              <a:t>заданий между родителями (сшить костюмы, связать маски, пополнить уголок различными театрами: настольный, пальчиковый, кукольный</a:t>
            </a:r>
            <a:r>
              <a:rPr lang="ru-RU" sz="2000" dirty="0" smtClean="0"/>
              <a:t>).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dirty="0" smtClean="0"/>
              <a:t>2. Просмотр </a:t>
            </a:r>
            <a:r>
              <a:rPr lang="ru-RU" sz="2000" dirty="0" smtClean="0"/>
              <a:t>представления по мотивам сказок У.Диснея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3. Активное </a:t>
            </a:r>
            <a:r>
              <a:rPr lang="ru-RU" sz="2000" dirty="0" smtClean="0"/>
              <a:t>использование в совместной деятельности с детьми различных видов театра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4. </a:t>
            </a:r>
            <a:r>
              <a:rPr lang="ru-RU" sz="2000" dirty="0" smtClean="0"/>
              <a:t>Обыгрывание этюдов, </a:t>
            </a:r>
            <a:r>
              <a:rPr lang="ru-RU" sz="2000" dirty="0" err="1" smtClean="0"/>
              <a:t>потешек</a:t>
            </a:r>
            <a:r>
              <a:rPr lang="ru-RU" sz="2000" dirty="0" smtClean="0"/>
              <a:t>, сказок в индивидуальной и </a:t>
            </a:r>
            <a:r>
              <a:rPr lang="ru-RU" sz="2000" dirty="0" smtClean="0"/>
              <a:t>коллективной </a:t>
            </a:r>
            <a:r>
              <a:rPr lang="ru-RU" sz="2000" dirty="0" smtClean="0"/>
              <a:t>работе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5. </a:t>
            </a:r>
            <a:r>
              <a:rPr lang="ru-RU" sz="2000" dirty="0" smtClean="0"/>
              <a:t>Создание игровой среды для самостоятельной театральной деятельности детей в детском саду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6. </a:t>
            </a:r>
            <a:r>
              <a:rPr lang="ru-RU" sz="2000" dirty="0" smtClean="0"/>
              <a:t>Репетиции спектакля </a:t>
            </a:r>
            <a:r>
              <a:rPr lang="ru-RU" sz="2000" dirty="0" smtClean="0"/>
              <a:t>«Красная шапочка»</a:t>
            </a:r>
            <a:r>
              <a:rPr lang="ru-RU" sz="2000" dirty="0" smtClean="0"/>
              <a:t> с детьми для дальнейшего показа в музыкальном зале для настоящих зрителей: </a:t>
            </a:r>
            <a:r>
              <a:rPr lang="ru-RU" sz="2000" dirty="0" smtClean="0"/>
              <a:t>дети, педагоги.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74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Проект: «Театральная весна»</vt:lpstr>
      <vt:lpstr>«Театр – это волшебный мир. Он дает уроки красоты, морали и нравственности. А чем они богаче, тем успешнее идет развитие духовного мира детей…» ” (Б. М. Теплов)</vt:lpstr>
      <vt:lpstr>Тип проекта: краткосрочный; исследовательский, творческий, игровой Срок выполнения проекта : март, апрель, май. Участники проекта: дети, воспитатели, родители. </vt:lpstr>
      <vt:lpstr>Актуальность проблемы: Именно театрализованная деятельность позволяет решать многие педагогические задачи, касающиеся формирования выразительности речи ребенка, интеллектуального и художественно-эстетического воспитания. Участвуя в театрализованных играх, дети становятся участниками разных событий из жизни людей, животных, растений, что дает им возможность глубже познать окружающий мир. Одновременно театрализованная игра прививает ребенку устойчивый интерес к родной культуре, литературе, театру</vt:lpstr>
      <vt:lpstr>Цель:  Развитие творческих способностей детей в процессе создания настольного театра, спектаклей. Обогащение детско-родительских отношений опытом ведения совместного творчества.  </vt:lpstr>
      <vt:lpstr>Задачи: Пробудить интерес детей к театру. Развивать мышление, связную речь, творческое воображение, художественный вкус. Развивать эстетические чувства, эмоции, переживания дошкольника; умение создавать художественные образы в разных видах деятельности. Формировать потребность творчески проводить свободное время, занимаясь изобразительной, театрализованной деятельностью. Воспитывать любовь к театру. </vt:lpstr>
      <vt:lpstr> Ожидаемый результат:  1. Знакомство детей с историей театра, его видами, способов изготовления и обыгрывания; 2. Приобретение и изготовление театров родителями для дальнейшего использования;  3. Развитие эмоционального фона и речи дошкольников.  </vt:lpstr>
      <vt:lpstr>           Подготовительный этап 1.Опрос родителей «Играете ли Вы с ребёнком дома в театр?» 2. Исследование детей «Самостоятельная театрализованная деятельность детей в детском саду» 3. Индивидуальные беседы, консультации с родителями по выявлению их заинтересованности в пополнении театрального уголка, их способностей в той или иной области рукоделия и возможностей.</vt:lpstr>
      <vt:lpstr>Основной этап: 1. Распределение заданий между родителями (сшить костюмы, связать маски, пополнить уголок различными театрами: настольный, пальчиковый, кукольный).  2. Просмотр представления по мотивам сказок У.Диснея. 3. Активное использование в совместной деятельности с детьми различных видов театра. 4. Обыгрывание этюдов, потешек, сказок в индивидуальной и коллективной работе. 5. Создание игровой среды для самостоятельной театральной деятельности детей в детском саду. 6. Репетиции спектакля «Красная шапочка» с детьми для дальнейшего показа в музыкальном зале для настоящих зрителей: дети, педагоги.</vt:lpstr>
      <vt:lpstr>Слайд 10</vt:lpstr>
      <vt:lpstr>Слайд 11</vt:lpstr>
      <vt:lpstr>Слайд 12</vt:lpstr>
      <vt:lpstr>Дидактическая игра: «Угадай из какой сказки»</vt:lpstr>
      <vt:lpstr>                Заключительный этап 1. Показ спектакля «Красная шапочка». Результат: Развитие способности к импровизации, речевой активности детей, стали лауреатами и пригласили выступать в детскую библиотеку. 2. Обновление предметно-развивающей среды театрального уголка  Результат: Приобретение полки для театрального уголка, ширмы, разнообразных видов театров и масок. 3. Показ спектакля «Красная шапочка» в детской библиотеке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«Театральная весна»</dc:title>
  <dc:creator>User</dc:creator>
  <cp:lastModifiedBy>User</cp:lastModifiedBy>
  <cp:revision>8</cp:revision>
  <dcterms:created xsi:type="dcterms:W3CDTF">2016-05-20T19:12:56Z</dcterms:created>
  <dcterms:modified xsi:type="dcterms:W3CDTF">2016-05-20T20:29:01Z</dcterms:modified>
</cp:coreProperties>
</file>