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smtClean="0">
                <a:solidFill>
                  <a:srgbClr val="FF0000"/>
                </a:solidFill>
              </a:rPr>
              <a:t>Давайте </a:t>
            </a:r>
            <a:r>
              <a:rPr lang="ru-RU" sz="7200" b="1" i="1" smtClean="0">
                <a:solidFill>
                  <a:srgbClr val="FF0000"/>
                </a:solidFill>
              </a:rPr>
              <a:t>познакомимся!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 descr="http://litsait.ru/upload/comments/bbd422f0eca6c1e88be8869fb35bb4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9145" y="0"/>
            <a:ext cx="2344855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722314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rgbClr val="FF0000"/>
                </a:solidFill>
              </a:rPr>
              <a:t>«Кризис 3-х лет»</a:t>
            </a:r>
            <a:endParaRPr lang="ru-RU" sz="6600" i="1" dirty="0">
              <a:solidFill>
                <a:srgbClr val="FF0000"/>
              </a:solidFill>
            </a:endParaRPr>
          </a:p>
        </p:txBody>
      </p:sp>
      <p:pic>
        <p:nvPicPr>
          <p:cNvPr id="10243" name="Picture 3" descr="C:\Users\User\Downloads\cropped-kolosok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9000"/>
            <a:ext cx="8388424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3586410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«Дети – это счастье,</a:t>
            </a:r>
            <a:br>
              <a:rPr lang="ru-RU" sz="6000" i="1" dirty="0" smtClean="0">
                <a:solidFill>
                  <a:srgbClr val="FF0000"/>
                </a:solidFill>
              </a:rPr>
            </a:br>
            <a:r>
              <a:rPr lang="ru-RU" sz="6000" i="1" dirty="0" smtClean="0">
                <a:solidFill>
                  <a:srgbClr val="FF0000"/>
                </a:solidFill>
              </a:rPr>
              <a:t> созданное нашим трудом!»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11267" name="Picture 3" descr="C:\Users\User\Downloads\dets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7446740" cy="2799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собрания: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Расширение контакта между педагогами и родителями</a:t>
            </a:r>
          </a:p>
          <a:p>
            <a:r>
              <a:rPr lang="ru-RU" dirty="0" smtClean="0"/>
              <a:t>Моделирование перспектив на новый учебный год</a:t>
            </a:r>
          </a:p>
          <a:p>
            <a:r>
              <a:rPr lang="ru-RU" dirty="0" smtClean="0"/>
              <a:t>Повышение педагогической культуры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собрания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Знакомство родителей с педагогами;</a:t>
            </a:r>
          </a:p>
          <a:p>
            <a:r>
              <a:rPr lang="ru-RU" dirty="0" smtClean="0"/>
              <a:t>Познакомить родителей с задачами детского сада на новый учебный год, с планами группы на ближайшее время</a:t>
            </a:r>
          </a:p>
          <a:p>
            <a:r>
              <a:rPr lang="ru-RU" dirty="0" smtClean="0"/>
              <a:t>Познакомить родителей с особенностями кризиса 3-х лет</a:t>
            </a:r>
          </a:p>
          <a:p>
            <a:r>
              <a:rPr lang="ru-RU" dirty="0" smtClean="0"/>
              <a:t>Научить родителей наблюдать за ребенком, изучать его, видеть успехи и неудачи, стараться помочь ему развиваться.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94722"/>
          </a:xfrm>
        </p:spPr>
        <p:txBody>
          <a:bodyPr>
            <a:normAutofit/>
          </a:bodyPr>
          <a:lstStyle/>
          <a:p>
            <a:r>
              <a:rPr lang="ru-RU" sz="6000" i="1" dirty="0" err="1" smtClean="0">
                <a:solidFill>
                  <a:srgbClr val="FF0000"/>
                </a:solidFill>
              </a:rPr>
              <a:t>Тренинговое</a:t>
            </a:r>
            <a:r>
              <a:rPr lang="ru-RU" sz="6000" i="1" dirty="0" smtClean="0">
                <a:solidFill>
                  <a:srgbClr val="FF0000"/>
                </a:solidFill>
              </a:rPr>
              <a:t> упражнение</a:t>
            </a:r>
            <a:br>
              <a:rPr lang="ru-RU" sz="6000" i="1" dirty="0" smtClean="0">
                <a:solidFill>
                  <a:srgbClr val="FF0000"/>
                </a:solidFill>
              </a:rPr>
            </a:br>
            <a:r>
              <a:rPr lang="ru-RU" sz="6000" i="1" dirty="0" smtClean="0">
                <a:solidFill>
                  <a:srgbClr val="FF0000"/>
                </a:solidFill>
              </a:rPr>
              <a:t> </a:t>
            </a:r>
            <a:r>
              <a:rPr lang="ru-RU" sz="6000" i="1" u="sng" dirty="0" smtClean="0">
                <a:solidFill>
                  <a:srgbClr val="FF0000"/>
                </a:solidFill>
              </a:rPr>
              <a:t>«Клубочек»</a:t>
            </a:r>
            <a:endParaRPr lang="ru-RU" sz="6000" i="1" u="sng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User\Downloads\24611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4469" y="0"/>
            <a:ext cx="2879531" cy="2165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</p:spPr>
        <p:txBody>
          <a:bodyPr>
            <a:normAutofit/>
          </a:bodyPr>
          <a:lstStyle/>
          <a:p>
            <a:r>
              <a:rPr lang="ru-RU" sz="8000" i="1" dirty="0" smtClean="0">
                <a:solidFill>
                  <a:srgbClr val="FF0000"/>
                </a:solidFill>
              </a:rPr>
              <a:t>Мы хотим, чтоб наши дети стали…</a:t>
            </a:r>
            <a:endParaRPr lang="ru-RU" sz="8000" i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User\Downloads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810125"/>
            <a:ext cx="2571750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Задачи на 2016-2017 </a:t>
            </a:r>
            <a:r>
              <a:rPr lang="ru-RU" dirty="0" err="1" smtClean="0">
                <a:solidFill>
                  <a:srgbClr val="FF0000"/>
                </a:solidFill>
              </a:rPr>
              <a:t>уч</a:t>
            </a:r>
            <a:r>
              <a:rPr lang="ru-RU" dirty="0" smtClean="0">
                <a:solidFill>
                  <a:srgbClr val="FF0000"/>
                </a:solidFill>
              </a:rPr>
              <a:t>.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6336704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rgbClr val="FF0000"/>
                </a:solidFill>
              </a:rPr>
              <a:t>1. Социально-коммуникативное развитие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- Социализация</a:t>
            </a:r>
            <a:br>
              <a:rPr lang="ru-RU" sz="2800" dirty="0" smtClean="0"/>
            </a:br>
            <a:r>
              <a:rPr lang="ru-RU" sz="2800" dirty="0" smtClean="0"/>
              <a:t>-Труд</a:t>
            </a:r>
            <a:br>
              <a:rPr lang="ru-RU" sz="2800" dirty="0" smtClean="0"/>
            </a:br>
            <a:r>
              <a:rPr lang="ru-RU" sz="2800" dirty="0" smtClean="0"/>
              <a:t>-Безопасность</a:t>
            </a:r>
            <a:br>
              <a:rPr lang="ru-RU" sz="2800" dirty="0" smtClean="0"/>
            </a:br>
            <a:r>
              <a:rPr lang="ru-RU" sz="2800" i="1" dirty="0" smtClean="0">
                <a:solidFill>
                  <a:srgbClr val="FF0000"/>
                </a:solidFill>
              </a:rPr>
              <a:t>2. Познавательное развитие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/>
              <a:t>-</a:t>
            </a:r>
            <a:r>
              <a:rPr lang="ru-RU" sz="2800" dirty="0" smtClean="0"/>
              <a:t>познание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3. Речевое развитие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-Чтение художественной литературы</a:t>
            </a:r>
            <a:br>
              <a:rPr lang="ru-RU" sz="2800" dirty="0" smtClean="0"/>
            </a:br>
            <a:r>
              <a:rPr lang="ru-RU" sz="2800" dirty="0" smtClean="0"/>
              <a:t>-Коммуникация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4. Художественно-эстетическое развитие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-Музыка</a:t>
            </a:r>
            <a:br>
              <a:rPr lang="ru-RU" sz="2800" dirty="0" smtClean="0"/>
            </a:br>
            <a:r>
              <a:rPr lang="ru-RU" sz="2800" dirty="0" smtClean="0"/>
              <a:t>-Художественное творчество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5. Физическое развитие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-Физическая культура</a:t>
            </a:r>
            <a:br>
              <a:rPr lang="ru-RU" sz="2800" dirty="0" smtClean="0"/>
            </a:br>
            <a:r>
              <a:rPr lang="ru-RU" sz="2800" dirty="0" smtClean="0"/>
              <a:t>-Здоровье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882554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Только сообща, все вместе, мы преодолеем все трудности в воспитании детей.</a:t>
            </a:r>
            <a:endParaRPr lang="ru-RU" sz="6000" i="1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User\Downloads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581128"/>
            <a:ext cx="3076575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3"/>
            <a:ext cx="9143999" cy="68540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583362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rgbClr val="FF0000"/>
                </a:solidFill>
              </a:rPr>
              <a:t>Никогда не сравнивай своего ребенка с другим!</a:t>
            </a:r>
            <a:endParaRPr lang="ru-RU" sz="6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127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Давайте познакомимся!</vt:lpstr>
      <vt:lpstr>Цель собрания:</vt:lpstr>
      <vt:lpstr>Задачи собрания:</vt:lpstr>
      <vt:lpstr>Тренинговое упражнение  «Клубочек»</vt:lpstr>
      <vt:lpstr>Мы хотим, чтоб наши дети стали…</vt:lpstr>
      <vt:lpstr> Задачи на 2016-2017 уч. год</vt:lpstr>
      <vt:lpstr>1. Социально-коммуникативное развитие - Социализация -Труд -Безопасность 2. Познавательное развитие -познание 3. Речевое развитие -Чтение художественной литературы -Коммуникация 4. Художественно-эстетическое развитие -Музыка -Художественное творчество 5. Физическое развитие -Физическая культура -Здоровье</vt:lpstr>
      <vt:lpstr>Только сообща, все вместе, мы преодолеем все трудности в воспитании детей.</vt:lpstr>
      <vt:lpstr>Никогда не сравнивай своего ребенка с другим!</vt:lpstr>
      <vt:lpstr>«Кризис 3-х лет»</vt:lpstr>
      <vt:lpstr>«Дети – это счастье,  созданное нашим трудом!»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познакомимся</dc:title>
  <dc:creator>User</dc:creator>
  <cp:lastModifiedBy>User</cp:lastModifiedBy>
  <cp:revision>6</cp:revision>
  <dcterms:created xsi:type="dcterms:W3CDTF">2016-09-13T16:16:42Z</dcterms:created>
  <dcterms:modified xsi:type="dcterms:W3CDTF">2008-05-06T20:31:17Z</dcterms:modified>
</cp:coreProperties>
</file>