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69" r:id="rId5"/>
    <p:sldId id="268" r:id="rId6"/>
    <p:sldId id="270" r:id="rId7"/>
    <p:sldId id="260" r:id="rId8"/>
    <p:sldId id="261" r:id="rId9"/>
    <p:sldId id="262" r:id="rId10"/>
    <p:sldId id="263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07E25-D95E-4D7B-A61D-E7CA660731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n.ru/statyi/sbornik-retseptov-narodnoy-meditsinyi-2/vospalenie-pochek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61662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Родительское собрание в средней группе №8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на тему: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«Возрастные особенности детей 4-5 лет»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 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95400"/>
            <a:ext cx="6400800" cy="43434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b="1" smtClean="0">
                <a:solidFill>
                  <a:srgbClr val="FF0066"/>
                </a:solidFill>
              </a:rPr>
              <a:t>"Фантазёры"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b="1" smtClean="0"/>
              <a:t>Цель</a:t>
            </a:r>
            <a:r>
              <a:rPr lang="ru-RU" altLang="ru-RU" sz="2400" smtClean="0"/>
              <a:t>: развитие речи, мышления, освоение причинно-следственных связей.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Предложим ребёнку пофантазировать и закончить предложение: "Если на улице лужи, то...(был дождь, нужно обуть на прогулку резиновые сапоги, взять зонтик и т.д)", "Если выпал снег, то...(можно кататься на санках, лепить снеговика, играть в снежки), "Если съесть много мороженого, то..." </a:t>
            </a:r>
            <a:br>
              <a:rPr lang="ru-RU" altLang="ru-RU" sz="2400" smtClean="0"/>
            </a:br>
            <a:r>
              <a:rPr lang="ru-RU" altLang="ru-RU" sz="2400" smtClean="0"/>
              <a:t>Вполне вероятно, что в скором времени ребенок предложит Вам пофантазировать и закончить его предложение </a:t>
            </a:r>
          </a:p>
        </p:txBody>
      </p:sp>
      <p:pic>
        <p:nvPicPr>
          <p:cNvPr id="18435" name="Picture 16" descr="logoped3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0"/>
            <a:ext cx="16081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>
                <a:solidFill>
                  <a:srgbClr val="FF0066"/>
                </a:solidFill>
              </a:rPr>
              <a:t>Когда это бывает».</a:t>
            </a:r>
            <a:r>
              <a:rPr lang="ru-RU" altLang="ru-RU" sz="2400" dirty="0" smtClean="0"/>
              <a:t> Назовите один или несколько признаков какого-нибудь времени года, а ребенку предложите определить, о каком времени года идет речь: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—    Когда дети катаются на санках? (Зимой.)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—    Когда распускаются </a:t>
            </a:r>
            <a:r>
              <a:rPr lang="ru-RU" altLang="ru-RU" sz="2400" dirty="0" smtClean="0">
                <a:hlinkClick r:id="rId2"/>
              </a:rPr>
              <a:t>почки</a:t>
            </a:r>
            <a:r>
              <a:rPr lang="ru-RU" altLang="ru-RU" sz="2400" dirty="0" smtClean="0"/>
              <a:t> на деревьях, появляются первые листочки? (Весной.)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—    Когда в лесу поспевают ягоды, можно купаться в реке? (Летом.)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—    Когда улетают птицы на юг, желтеют листья? (Осенью.)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Уточните и закрепите знания ребенка о временных и пространственных отношениях: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—    Когда заходит солнышко? (Вечером.)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—    Какой рукой ты рисуешь? (Правой.)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/>
          <p:cNvSpPr>
            <a:spLocks noChangeArrowheads="1"/>
          </p:cNvSpPr>
          <p:nvPr/>
        </p:nvSpPr>
        <p:spPr bwMode="auto">
          <a:xfrm>
            <a:off x="2209800" y="1447800"/>
            <a:ext cx="4648200" cy="396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3" name="Rectangle 5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0" y="304800"/>
            <a:ext cx="7924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6000" dirty="0" smtClean="0">
                <a:solidFill>
                  <a:srgbClr val="C00000"/>
                </a:solidFill>
              </a:rPr>
              <a:t>ребенок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609600" y="5410200"/>
            <a:ext cx="2590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altLang="ru-RU" sz="3600" b="1" dirty="0">
                <a:solidFill>
                  <a:srgbClr val="C00000"/>
                </a:solidFill>
                <a:latin typeface="Arial" charset="0"/>
              </a:rPr>
              <a:t>педагоги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324600" y="5334000"/>
            <a:ext cx="2514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altLang="ru-RU" sz="3600" b="1" dirty="0">
                <a:solidFill>
                  <a:srgbClr val="C00000"/>
                </a:solidFill>
                <a:latin typeface="Arial" charset="0"/>
              </a:rPr>
              <a:t>родители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6" descr="img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2133600"/>
            <a:ext cx="5410200" cy="4057650"/>
          </a:xfrm>
          <a:noFill/>
        </p:spPr>
      </p:pic>
      <p:sp>
        <p:nvSpPr>
          <p:cNvPr id="3789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rgbClr val="C00000"/>
                </a:solidFill>
              </a:rPr>
              <a:t>Любите своих детей, </a:t>
            </a:r>
            <a:br>
              <a:rPr lang="ru-RU" altLang="ru-RU" sz="4000" dirty="0" smtClean="0">
                <a:solidFill>
                  <a:srgbClr val="C00000"/>
                </a:solidFill>
              </a:rPr>
            </a:br>
            <a:r>
              <a:rPr lang="ru-RU" altLang="ru-RU" sz="4000" dirty="0" smtClean="0">
                <a:solidFill>
                  <a:srgbClr val="C00000"/>
                </a:solidFill>
              </a:rPr>
              <a:t>помогайте им! </a:t>
            </a:r>
            <a:br>
              <a:rPr lang="ru-RU" altLang="ru-RU" sz="4000" dirty="0" smtClean="0">
                <a:solidFill>
                  <a:srgbClr val="C00000"/>
                </a:solidFill>
              </a:rPr>
            </a:br>
            <a:r>
              <a:rPr lang="ru-RU" altLang="ru-RU" sz="4000" dirty="0" smtClean="0">
                <a:solidFill>
                  <a:srgbClr val="C00000"/>
                </a:solidFill>
              </a:rPr>
              <a:t>Это самое дорогое, что у Вас есть!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4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4000" dirty="0" smtClean="0">
                <a:solidFill>
                  <a:srgbClr val="C00000"/>
                </a:solidFill>
              </a:rPr>
              <a:t>План собрания: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1. Упражнение: «Что я хочу и что я жду от   этого учебного года?».</a:t>
            </a:r>
            <a:br>
              <a:rPr lang="ru-RU" sz="4000" dirty="0" smtClean="0"/>
            </a:br>
            <a:r>
              <a:rPr lang="ru-RU" sz="4000" dirty="0" smtClean="0"/>
              <a:t>2. Речевые особенности детей 4-5 лет (Выступает </a:t>
            </a:r>
            <a:r>
              <a:rPr lang="ru-RU" sz="4000" dirty="0" smtClean="0"/>
              <a:t>логопед </a:t>
            </a:r>
            <a:r>
              <a:rPr lang="ru-RU" sz="4000" dirty="0" err="1" smtClean="0"/>
              <a:t>Сергеичева</a:t>
            </a:r>
            <a:r>
              <a:rPr lang="ru-RU" sz="4000" dirty="0" smtClean="0"/>
              <a:t> Ю. В.)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3.Возрастные особенности детей 4-5 лет.</a:t>
            </a:r>
            <a:br>
              <a:rPr lang="ru-RU" sz="4000" dirty="0" smtClean="0"/>
            </a:br>
            <a:r>
              <a:rPr lang="ru-RU" sz="4000" dirty="0" smtClean="0"/>
              <a:t>4. Цели и задачи на новый учебный год.</a:t>
            </a:r>
            <a:br>
              <a:rPr lang="ru-RU" sz="4000" dirty="0" smtClean="0"/>
            </a:br>
            <a:r>
              <a:rPr lang="ru-RU" sz="4000" dirty="0" smtClean="0"/>
              <a:t>5. Организационные вопросы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480719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/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Цель</a:t>
            </a:r>
            <a:r>
              <a:rPr lang="ru-RU" sz="3100" b="1" dirty="0" smtClean="0">
                <a:solidFill>
                  <a:srgbClr val="C00000"/>
                </a:solidFill>
              </a:rPr>
              <a:t>: </a:t>
            </a:r>
            <a:r>
              <a:rPr lang="ru-RU" sz="3100" dirty="0" smtClean="0"/>
              <a:t>Привлечение  родителей к вопросу воспитания культуры поведения  ребенка.</a:t>
            </a:r>
            <a:br>
              <a:rPr lang="ru-RU" sz="3100"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Задачи: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1. Создать условия для взаимодействия с родителями на основе доверительных отношений.</a:t>
            </a:r>
            <a:br>
              <a:rPr lang="ru-RU" sz="3100" dirty="0" smtClean="0"/>
            </a:br>
            <a:r>
              <a:rPr lang="ru-RU" sz="3100" dirty="0" smtClean="0"/>
              <a:t>2. Повысить психологическую и педагогическую компетентность родителей в области воспитания и взаимодействия с детьми.</a:t>
            </a:r>
            <a:br>
              <a:rPr lang="ru-RU" sz="3100" dirty="0" smtClean="0"/>
            </a:br>
            <a:r>
              <a:rPr lang="ru-RU" sz="3100" dirty="0" smtClean="0"/>
              <a:t>3. Заинтересовать родителей полученными результатами, и переосмыслить свой взгляд воспитания ребенка.</a:t>
            </a:r>
            <a:br>
              <a:rPr lang="ru-RU" sz="3100" dirty="0" smtClean="0"/>
            </a:br>
            <a:r>
              <a:rPr lang="ru-RU" sz="3100" dirty="0" smtClean="0"/>
              <a:t>4. Дать знания родителям о среднем возрасте детей и их отличительных особенностях.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5760639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C00000"/>
                </a:solidFill>
              </a:rPr>
              <a:t>Речевые особенности</a:t>
            </a:r>
            <a:br>
              <a:rPr lang="ru-RU" sz="4800" i="1" dirty="0" smtClean="0">
                <a:solidFill>
                  <a:srgbClr val="C00000"/>
                </a:solidFill>
              </a:rPr>
            </a:br>
            <a:r>
              <a:rPr lang="ru-RU" sz="4800" i="1" dirty="0" smtClean="0">
                <a:solidFill>
                  <a:srgbClr val="C00000"/>
                </a:solidFill>
              </a:rPr>
              <a:t> 4-5 лет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(Выступает логопед</a:t>
            </a:r>
            <a:br>
              <a:rPr lang="ru-RU" sz="4800" dirty="0" smtClean="0"/>
            </a:br>
            <a:r>
              <a:rPr lang="ru-RU" sz="4800" dirty="0" smtClean="0"/>
              <a:t> </a:t>
            </a:r>
            <a:r>
              <a:rPr lang="ru-RU" sz="4800" dirty="0" err="1" smtClean="0"/>
              <a:t>Сергеичева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 Юлия Валерьевна)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2219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990656" cy="6264697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Возрастные особенности </a:t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>4-5 лет </a:t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/>
              <a:t>( выступает воспитатель Рамазанова</a:t>
            </a:r>
            <a:br>
              <a:rPr lang="ru-RU" sz="4800" dirty="0" smtClean="0"/>
            </a:br>
            <a:r>
              <a:rPr lang="ru-RU" sz="4800" dirty="0" smtClean="0"/>
              <a:t> Татьяна Валерьевна)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21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99392"/>
            <a:ext cx="8892480" cy="662473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Цели и задачи на новый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учебный год- мониторинг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(выступает воспитатель </a:t>
            </a:r>
            <a:br>
              <a:rPr lang="ru-RU" dirty="0" smtClean="0"/>
            </a:br>
            <a:r>
              <a:rPr lang="ru-RU" dirty="0" smtClean="0"/>
              <a:t>Морозова </a:t>
            </a:r>
            <a:br>
              <a:rPr lang="ru-RU" dirty="0" smtClean="0"/>
            </a:br>
            <a:r>
              <a:rPr lang="ru-RU" dirty="0" smtClean="0"/>
              <a:t>Ирина Геннадьевна)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76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b="0" smtClean="0">
                <a:solidFill>
                  <a:srgbClr val="FF0066"/>
                </a:solidFill>
              </a:rPr>
              <a:t>Развиваем речь, играя</a:t>
            </a:r>
            <a:br>
              <a:rPr lang="ru-RU" altLang="ru-RU" sz="4000" b="0" smtClean="0">
                <a:solidFill>
                  <a:srgbClr val="FF0066"/>
                </a:solidFill>
              </a:rPr>
            </a:br>
            <a:endParaRPr lang="ru-RU" altLang="ru-RU" sz="4000" b="0" smtClean="0">
              <a:solidFill>
                <a:srgbClr val="FF0066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b="1" smtClean="0">
                <a:solidFill>
                  <a:srgbClr val="FF0066"/>
                </a:solidFill>
              </a:rPr>
              <a:t>"Один и несколько"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b="1" smtClean="0"/>
              <a:t>Цель</a:t>
            </a:r>
            <a:r>
              <a:rPr lang="ru-RU" altLang="ru-RU" sz="2000" smtClean="0"/>
              <a:t>: развитие речи, внимания, умения образовывать формы слов во множественном числе.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smtClean="0"/>
              <a:t>Для этой игры нам потребуются картинки с изображением одного и нескольких одинаковых предметов (конечно можно использовать и настоящие предметы). </a:t>
            </a:r>
            <a:br>
              <a:rPr lang="ru-RU" altLang="ru-RU" sz="2000" smtClean="0"/>
            </a:br>
            <a:r>
              <a:rPr lang="ru-RU" altLang="ru-RU" sz="2000" smtClean="0"/>
              <a:t>Малышу мы отдадим картинки с изображением нескольких предметов, а у себя оставим одиночные. Показываем свою картинку и спрашиваем: "У меня есть груша, а у тебя есть груша?". Если ребёнок затрудняется, необходимо дать образец правильного ответа: "У меня яблоко, а у тебя яблоки." </a:t>
            </a:r>
            <a:br>
              <a:rPr lang="ru-RU" altLang="ru-RU" sz="2000" smtClean="0"/>
            </a:br>
            <a:r>
              <a:rPr lang="ru-RU" altLang="ru-RU" sz="2000" smtClean="0"/>
              <a:t>Целесообразно использовать изображение предметов, множественное число которых образуется с помощью разных окончаний: дом - дома, стул - стулья, сумка - сумки, пень - пни. </a:t>
            </a:r>
          </a:p>
        </p:txBody>
      </p:sp>
      <p:pic>
        <p:nvPicPr>
          <p:cNvPr id="15364" name="Picture 4" descr="logoped3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4953000"/>
            <a:ext cx="10001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b="1" smtClean="0">
                <a:solidFill>
                  <a:srgbClr val="FF0066"/>
                </a:solidFill>
              </a:rPr>
              <a:t>Назови одним словом</a:t>
            </a:r>
            <a:r>
              <a:rPr lang="ru-RU" altLang="ru-RU" sz="2000" b="1" smtClean="0"/>
              <a:t> 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Возраст: от 4-5 лет.</a:t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Взрослый:</a:t>
            </a:r>
            <a:br>
              <a:rPr lang="ru-RU" altLang="ru-RU" sz="2000" smtClean="0"/>
            </a:br>
            <a:r>
              <a:rPr lang="ru-RU" altLang="ru-RU" sz="2000" smtClean="0"/>
              <a:t>"Я буду описывать что-то, а ты назови, то, о чем я рассказываю одним словом:</a:t>
            </a:r>
            <a:br>
              <a:rPr lang="ru-RU" altLang="ru-RU" sz="2000" smtClean="0"/>
            </a:br>
            <a:r>
              <a:rPr lang="ru-RU" altLang="ru-RU" sz="2000" smtClean="0"/>
              <a:t>-часы, которые помогают проснуться,</a:t>
            </a:r>
            <a:br>
              <a:rPr lang="ru-RU" altLang="ru-RU" sz="2000" smtClean="0"/>
            </a:br>
            <a:r>
              <a:rPr lang="ru-RU" altLang="ru-RU" sz="2000" smtClean="0"/>
              <a:t>-большая ложка, с помощью которой наливают суп, </a:t>
            </a:r>
            <a:br>
              <a:rPr lang="ru-RU" altLang="ru-RU" sz="2000" smtClean="0"/>
            </a:br>
            <a:r>
              <a:rPr lang="ru-RU" altLang="ru-RU" sz="2000" smtClean="0"/>
              <a:t>утренняя еда, </a:t>
            </a:r>
            <a:br>
              <a:rPr lang="ru-RU" altLang="ru-RU" sz="2000" smtClean="0"/>
            </a:br>
            <a:r>
              <a:rPr lang="ru-RU" altLang="ru-RU" sz="2000" smtClean="0"/>
              <a:t>-человек, который направляется в дальние страны, </a:t>
            </a:r>
            <a:br>
              <a:rPr lang="ru-RU" altLang="ru-RU" sz="2000" smtClean="0"/>
            </a:br>
            <a:r>
              <a:rPr lang="ru-RU" altLang="ru-RU" sz="2000" smtClean="0"/>
              <a:t>Ребенок называет слово. Потом играющие меняются ролями. Эта роль будет совсем непростой для ребенка, помогайте ему составить нужное описание, если у него не получается. Только тогда будет неинтересно вам отгадывать получившуюся задачку. Пусть малыш загадает ее папе или бабушке. </a:t>
            </a:r>
          </a:p>
        </p:txBody>
      </p:sp>
      <p:pic>
        <p:nvPicPr>
          <p:cNvPr id="16387" name="Picture 4" descr="logoped3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0779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b="1" smtClean="0">
                <a:solidFill>
                  <a:srgbClr val="FF0066"/>
                </a:solidFill>
              </a:rPr>
              <a:t>Уменьшаем и увеличиваем</a:t>
            </a:r>
            <a:r>
              <a:rPr lang="ru-RU" altLang="ru-RU" sz="1800" b="1" smtClean="0"/>
              <a:t> </a:t>
            </a: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>Возраст: от 4-5 лет.</a:t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>Взрослый:</a:t>
            </a:r>
            <a:br>
              <a:rPr lang="ru-RU" altLang="ru-RU" sz="1800" smtClean="0"/>
            </a:br>
            <a:r>
              <a:rPr lang="ru-RU" altLang="ru-RU" sz="1800" smtClean="0"/>
              <a:t>"Я буду называть кого-нибудь или что-нибудь, а ты "сделай его маленьким". Например, дом - домик, стол - столик, заяц - зайчик, волк - волчок и так далее."</a:t>
            </a:r>
            <a:br>
              <a:rPr lang="ru-RU" altLang="ru-RU" sz="1800" smtClean="0"/>
            </a:br>
            <a:r>
              <a:rPr lang="ru-RU" altLang="ru-RU" sz="1800" smtClean="0"/>
              <a:t>Далее пусть ребенок пробует самостоятельно добавлять к словам уменьшительные суффиксы.</a:t>
            </a:r>
            <a:br>
              <a:rPr lang="ru-RU" altLang="ru-RU" sz="1800" smtClean="0"/>
            </a:br>
            <a:r>
              <a:rPr lang="ru-RU" altLang="ru-RU" sz="1800" smtClean="0"/>
              <a:t>То же самое можно делать "в обратную сторону".</a:t>
            </a:r>
            <a:br>
              <a:rPr lang="ru-RU" altLang="ru-RU" sz="1800" smtClean="0"/>
            </a:br>
            <a:r>
              <a:rPr lang="ru-RU" altLang="ru-RU" sz="1800" smtClean="0"/>
              <a:t>Вы называете слово с уменьшительным суффиксом, а ребенок произносит слово без него.</a:t>
            </a:r>
            <a:br>
              <a:rPr lang="ru-RU" altLang="ru-RU" sz="1800" smtClean="0"/>
            </a:br>
            <a:r>
              <a:rPr lang="ru-RU" altLang="ru-RU" sz="1800" smtClean="0"/>
              <a:t>В процессе игры следите за тем, чтобы малыш не называл детенышей животных вместо правильного ответа.</a:t>
            </a:r>
            <a:br>
              <a:rPr lang="ru-RU" altLang="ru-RU" sz="1800" smtClean="0"/>
            </a:br>
            <a:r>
              <a:rPr lang="ru-RU" altLang="ru-RU" sz="1800" smtClean="0"/>
              <a:t>Не заяц - зайчонок, а заяц - зайчик, не корова - теленок, а корова - коровка.</a:t>
            </a:r>
            <a:br>
              <a:rPr lang="ru-RU" altLang="ru-RU" sz="1800" smtClean="0"/>
            </a:br>
            <a:r>
              <a:rPr lang="ru-RU" altLang="ru-RU" sz="1800" smtClean="0"/>
              <a:t>Те же самые игры можно проводить с "увеличивающими" суффиксами:</a:t>
            </a:r>
            <a:br>
              <a:rPr lang="ru-RU" altLang="ru-RU" sz="1800" smtClean="0"/>
            </a:br>
            <a:r>
              <a:rPr lang="ru-RU" altLang="ru-RU" sz="1800" smtClean="0"/>
              <a:t>Дом - домище, волк - волчище, муравей - муравьище и так далее.</a:t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endParaRPr lang="ru-RU" altLang="ru-RU" sz="1800" smtClean="0"/>
          </a:p>
        </p:txBody>
      </p:sp>
      <p:pic>
        <p:nvPicPr>
          <p:cNvPr id="17411" name="Picture 4" descr="logoped3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57200"/>
            <a:ext cx="173355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174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Тема Office</vt:lpstr>
      <vt:lpstr>Родительское собрание в средней группе №8 на тему:   «Возрастные особенности детей 4-5 лет»   </vt:lpstr>
      <vt:lpstr>План собрания: 1. Упражнение: «Что я хочу и что я жду от   этого учебного года?». 2. Речевые особенности детей 4-5 лет (Выступает логопед Сергеичева Ю. В.) 3.Возрастные особенности детей 4-5 лет. 4. Цели и задачи на новый учебный год. 5. Организационные вопросы </vt:lpstr>
      <vt:lpstr>  Цель: Привлечение  родителей к вопросу воспитания культуры поведения  ребенка. Задачи: 1. Создать условия для взаимодействия с родителями на основе доверительных отношений. 2. Повысить психологическую и педагогическую компетентность родителей в области воспитания и взаимодействия с детьми. 3. Заинтересовать родителей полученными результатами, и переосмыслить свой взгляд воспитания ребенка. 4. Дать знания родителям о среднем возрасте детей и их отличительных особенностях.  </vt:lpstr>
      <vt:lpstr>Речевые особенности  4-5 лет  (Выступает логопед  Сергеичева  Юлия Валерьевна)</vt:lpstr>
      <vt:lpstr>Возрастные особенности  4-5 лет  ( выступает воспитатель Рамазанова  Татьяна Валерьевна)</vt:lpstr>
      <vt:lpstr>Цели и задачи на новый  учебный год- мониторинг (выступает воспитатель  Морозова  Ирина Геннадьевна)</vt:lpstr>
      <vt:lpstr>Развиваем речь, играя </vt:lpstr>
      <vt:lpstr>Презентация PowerPoint</vt:lpstr>
      <vt:lpstr>Презентация PowerPoint</vt:lpstr>
      <vt:lpstr>Презентация PowerPoint</vt:lpstr>
      <vt:lpstr>Презентация PowerPoint</vt:lpstr>
      <vt:lpstr>ребенок</vt:lpstr>
      <vt:lpstr>Любите своих детей,  помогайте им!  Это самое дорогое, что у Вас есть!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средней группе №8 на тему:   «Возрастные особенности детей 4-5 лет»   </dc:title>
  <dc:creator>User</dc:creator>
  <cp:lastModifiedBy>МДОУ дс №233</cp:lastModifiedBy>
  <cp:revision>5</cp:revision>
  <dcterms:created xsi:type="dcterms:W3CDTF">2017-10-30T16:26:29Z</dcterms:created>
  <dcterms:modified xsi:type="dcterms:W3CDTF">2017-11-01T10:03:53Z</dcterms:modified>
</cp:coreProperties>
</file>