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98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A7DC-89C4-4F61-BC3B-45AFCC532D2A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33F-5AF5-4E71-B3FF-887CBA09E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A7DC-89C4-4F61-BC3B-45AFCC532D2A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33F-5AF5-4E71-B3FF-887CBA09E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A7DC-89C4-4F61-BC3B-45AFCC532D2A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33F-5AF5-4E71-B3FF-887CBA09E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A7DC-89C4-4F61-BC3B-45AFCC532D2A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33F-5AF5-4E71-B3FF-887CBA09E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A7DC-89C4-4F61-BC3B-45AFCC532D2A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33F-5AF5-4E71-B3FF-887CBA09E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A7DC-89C4-4F61-BC3B-45AFCC532D2A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33F-5AF5-4E71-B3FF-887CBA09E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A7DC-89C4-4F61-BC3B-45AFCC532D2A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33F-5AF5-4E71-B3FF-887CBA09E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A7DC-89C4-4F61-BC3B-45AFCC532D2A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33F-5AF5-4E71-B3FF-887CBA09E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A7DC-89C4-4F61-BC3B-45AFCC532D2A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33F-5AF5-4E71-B3FF-887CBA09E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A7DC-89C4-4F61-BC3B-45AFCC532D2A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33F-5AF5-4E71-B3FF-887CBA09E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A7DC-89C4-4F61-BC3B-45AFCC532D2A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33F-5AF5-4E71-B3FF-887CBA09E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DA7DC-89C4-4F61-BC3B-45AFCC532D2A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BA33F-5AF5-4E71-B3FF-887CBA09E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23529"/>
            <a:ext cx="5829300" cy="144015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Муниципальное дошкольное образовательное учреждение детский сад№233 «Берёзка» </a:t>
            </a:r>
            <a:r>
              <a:rPr lang="ru-RU" sz="2000" dirty="0" err="1" smtClean="0"/>
              <a:t>общеразвивающего</a:t>
            </a:r>
            <a:r>
              <a:rPr lang="ru-RU" sz="2000" dirty="0" smtClean="0"/>
              <a:t> вида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2656" y="1907704"/>
            <a:ext cx="6048672" cy="6984776"/>
          </a:xfrm>
        </p:spPr>
        <p:txBody>
          <a:bodyPr/>
          <a:lstStyle/>
          <a:p>
            <a:r>
              <a:rPr lang="ru-RU" sz="3600" dirty="0" err="1" smtClean="0">
                <a:solidFill>
                  <a:srgbClr val="FF0000"/>
                </a:solidFill>
              </a:rPr>
              <a:t>Поисково</a:t>
            </a:r>
            <a:r>
              <a:rPr lang="ru-RU" sz="3600" dirty="0" smtClean="0">
                <a:solidFill>
                  <a:srgbClr val="FF0000"/>
                </a:solidFill>
              </a:rPr>
              <a:t>- </a:t>
            </a:r>
            <a:r>
              <a:rPr lang="ru-RU" sz="3600" dirty="0" smtClean="0">
                <a:solidFill>
                  <a:srgbClr val="FF0000"/>
                </a:solidFill>
              </a:rPr>
              <a:t>исследовательский </a:t>
            </a:r>
            <a:r>
              <a:rPr lang="ru-RU" sz="3600" dirty="0" smtClean="0">
                <a:solidFill>
                  <a:srgbClr val="FF0000"/>
                </a:solidFill>
              </a:rPr>
              <a:t>проект: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«Вода- источник жизни на Земле»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								Автор: воспитатель высшей 					квалификационной категории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			Михайлова Ольга Станиславовна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Ярославль 2015г.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1328203985_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704" y="4067944"/>
            <a:ext cx="4392488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ce-boat-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" y="323528"/>
            <a:ext cx="6326460" cy="3384376"/>
          </a:xfrm>
        </p:spPr>
      </p:pic>
      <p:pic>
        <p:nvPicPr>
          <p:cNvPr id="6" name="Содержимое 5" descr="DSCN179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251520"/>
            <a:ext cx="6858000" cy="7416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51520"/>
            <a:ext cx="5829300" cy="8568952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ru-RU" dirty="0" smtClean="0"/>
              <a:t>Этапы проекта:</a:t>
            </a:r>
            <a:br>
              <a:rPr lang="ru-RU" dirty="0" smtClean="0"/>
            </a:br>
            <a:r>
              <a:rPr lang="ru-RU" sz="2000" dirty="0" smtClean="0"/>
              <a:t>1.Рассказ воспитателя о волшебнице- воде.</a:t>
            </a:r>
            <a:br>
              <a:rPr lang="ru-RU" sz="2000" dirty="0" smtClean="0"/>
            </a:br>
            <a:r>
              <a:rPr lang="ru-RU" sz="2000" dirty="0" smtClean="0"/>
              <a:t>2.Занятия:     </a:t>
            </a:r>
            <a:br>
              <a:rPr lang="ru-RU" sz="2000" dirty="0" smtClean="0"/>
            </a:br>
            <a:r>
              <a:rPr lang="ru-RU" sz="2000" dirty="0" smtClean="0"/>
              <a:t>-»Волшебница- вода»;</a:t>
            </a:r>
            <a:br>
              <a:rPr lang="ru-RU" sz="2000" dirty="0" smtClean="0"/>
            </a:br>
            <a:r>
              <a:rPr lang="ru-RU" sz="2000" dirty="0" smtClean="0"/>
              <a:t>-»Путешествие капельки»;</a:t>
            </a:r>
            <a:br>
              <a:rPr lang="ru-RU" sz="2000" dirty="0" smtClean="0"/>
            </a:br>
            <a:r>
              <a:rPr lang="ru-RU" sz="2000" dirty="0" smtClean="0"/>
              <a:t>- «По морю на морское дно»;</a:t>
            </a:r>
            <a:br>
              <a:rPr lang="ru-RU" sz="2000" dirty="0" smtClean="0"/>
            </a:br>
            <a:r>
              <a:rPr lang="ru-RU" sz="2000" dirty="0" smtClean="0"/>
              <a:t>- «Вода и ее свойства»;</a:t>
            </a:r>
            <a:br>
              <a:rPr lang="ru-RU" sz="2000" dirty="0" smtClean="0"/>
            </a:br>
            <a:r>
              <a:rPr lang="ru-RU" sz="2000" dirty="0" smtClean="0"/>
              <a:t>- «Вода и растения»;</a:t>
            </a:r>
            <a:br>
              <a:rPr lang="ru-RU" sz="2000" dirty="0" smtClean="0"/>
            </a:br>
            <a:r>
              <a:rPr lang="ru-RU" sz="2000" dirty="0" smtClean="0"/>
              <a:t>- «Кому нужна вода»;</a:t>
            </a:r>
            <a:br>
              <a:rPr lang="ru-RU" sz="2000" dirty="0" smtClean="0"/>
            </a:br>
            <a:r>
              <a:rPr lang="ru-RU" sz="2000" dirty="0" smtClean="0"/>
              <a:t>- «Зачем беречь воду»;</a:t>
            </a:r>
            <a:br>
              <a:rPr lang="ru-RU" sz="2000" dirty="0" smtClean="0"/>
            </a:br>
            <a:r>
              <a:rPr lang="ru-RU" sz="2000" dirty="0" smtClean="0"/>
              <a:t>- «Значение воды в нашей жизни».</a:t>
            </a:r>
            <a:br>
              <a:rPr lang="ru-RU" sz="2000" dirty="0" smtClean="0"/>
            </a:br>
            <a:r>
              <a:rPr lang="ru-RU" sz="2000" dirty="0" smtClean="0"/>
              <a:t>3.Эксперименты:</a:t>
            </a:r>
            <a:br>
              <a:rPr lang="ru-RU" sz="2000" dirty="0" smtClean="0"/>
            </a:br>
            <a:r>
              <a:rPr lang="ru-RU" sz="2000" dirty="0" smtClean="0"/>
              <a:t>- «Тайна льдинки»;</a:t>
            </a:r>
            <a:br>
              <a:rPr lang="ru-RU" sz="2000" dirty="0" smtClean="0"/>
            </a:br>
            <a:r>
              <a:rPr lang="ru-RU" sz="2000" dirty="0" smtClean="0"/>
              <a:t>- «Что отражается в лужах»;</a:t>
            </a:r>
            <a:br>
              <a:rPr lang="ru-RU" sz="2000" dirty="0" smtClean="0"/>
            </a:br>
            <a:r>
              <a:rPr lang="ru-RU" sz="2000" dirty="0" smtClean="0"/>
              <a:t>-  «Родниковая вода» и др.</a:t>
            </a:r>
            <a:br>
              <a:rPr lang="ru-RU" sz="2000" dirty="0" smtClean="0"/>
            </a:br>
            <a:r>
              <a:rPr lang="ru-RU" sz="2000" dirty="0" smtClean="0"/>
              <a:t>4.Чтение детям сказок, рассказов о воде: </a:t>
            </a:r>
            <a:r>
              <a:rPr lang="ru-RU" sz="2000" dirty="0" err="1" smtClean="0"/>
              <a:t>Б.Заходер</a:t>
            </a:r>
            <a:r>
              <a:rPr lang="ru-RU" sz="2000" dirty="0" smtClean="0"/>
              <a:t> «Что случилось с водой»,Н.А.Рыжова «Жила- была речка», «Волшебница вода»</a:t>
            </a:r>
            <a:br>
              <a:rPr lang="ru-RU" sz="2000" dirty="0" smtClean="0"/>
            </a:br>
            <a:r>
              <a:rPr lang="ru-RU" sz="2000" dirty="0" smtClean="0"/>
              <a:t>5.Загадывание загадок о воде.</a:t>
            </a:r>
            <a:br>
              <a:rPr lang="ru-RU" sz="2000" dirty="0" smtClean="0"/>
            </a:br>
            <a:r>
              <a:rPr lang="ru-RU" sz="2000" dirty="0" smtClean="0"/>
              <a:t>6. Изготовление  «капелек воды»</a:t>
            </a:r>
            <a:br>
              <a:rPr lang="ru-RU" sz="2000" dirty="0" smtClean="0"/>
            </a:br>
            <a:r>
              <a:rPr lang="ru-RU" sz="2000" dirty="0" smtClean="0"/>
              <a:t>7.Привлечение родителей вместе с детьми нарисовать рисунок о бережном отношении к воде, об использовании воды в быту и природе.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179512"/>
            <a:ext cx="6172200" cy="83822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/>
              <a:t>Результат проекта: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-</a:t>
            </a:r>
            <a:r>
              <a:rPr lang="ru-RU" sz="3200" dirty="0" smtClean="0"/>
              <a:t>Сформированные проектно- исследовательские умения и навыки;</a:t>
            </a:r>
            <a:br>
              <a:rPr lang="ru-RU" sz="3200" dirty="0" smtClean="0"/>
            </a:br>
            <a:r>
              <a:rPr lang="ru-RU" sz="3200" dirty="0" smtClean="0"/>
              <a:t>-дети имеют достаточное представление о воде;</a:t>
            </a:r>
            <a:br>
              <a:rPr lang="ru-RU" sz="3200" dirty="0" smtClean="0"/>
            </a:br>
            <a:r>
              <a:rPr lang="ru-RU" sz="3200" dirty="0" smtClean="0"/>
              <a:t>-сформированная ценность природного вещества- воды;</a:t>
            </a:r>
            <a:br>
              <a:rPr lang="ru-RU" sz="3200" dirty="0" smtClean="0"/>
            </a:br>
            <a:r>
              <a:rPr lang="ru-RU" sz="3200" dirty="0" smtClean="0"/>
              <a:t>-Знание  свойств воды и умение на опытах их доказывать;</a:t>
            </a:r>
            <a:br>
              <a:rPr lang="ru-RU" sz="3200" dirty="0" smtClean="0"/>
            </a:br>
            <a:r>
              <a:rPr lang="ru-RU" sz="3200" dirty="0" smtClean="0"/>
              <a:t>-понимание взаимосвязи воды и всего живого на Земле;</a:t>
            </a:r>
            <a:br>
              <a:rPr lang="ru-RU" sz="3200" dirty="0" smtClean="0"/>
            </a:br>
            <a:r>
              <a:rPr lang="ru-RU" sz="3200" dirty="0" smtClean="0"/>
              <a:t>-представление о круговороте воды в природе;</a:t>
            </a:r>
            <a:br>
              <a:rPr lang="ru-RU" sz="3200" dirty="0" smtClean="0"/>
            </a:br>
            <a:r>
              <a:rPr lang="ru-RU" sz="3200" dirty="0" smtClean="0"/>
              <a:t>-приобщение к бережному и экономному отношению к воде- как источнику жизни .</a:t>
            </a:r>
            <a:br>
              <a:rPr lang="ru-RU" sz="3200" dirty="0" smtClean="0"/>
            </a:b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555776"/>
            <a:ext cx="6172200" cy="4176464"/>
          </a:xfrm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«Три клада у природы есть: вода, земля и воздух- три её основы.</a:t>
            </a:r>
            <a:br>
              <a:rPr lang="ru-RU" dirty="0" smtClean="0"/>
            </a:br>
            <a:r>
              <a:rPr lang="ru-RU" dirty="0" smtClean="0"/>
              <a:t>Какая бы ни грянула беда, целы они- всё возродится снова».</a:t>
            </a:r>
            <a:br>
              <a:rPr lang="ru-RU" dirty="0" smtClean="0"/>
            </a:br>
            <a:r>
              <a:rPr lang="ru-RU" dirty="0" smtClean="0"/>
              <a:t>			</a:t>
            </a:r>
            <a:r>
              <a:rPr lang="ru-RU" dirty="0" err="1" smtClean="0"/>
              <a:t>С.Викулов</a:t>
            </a:r>
            <a:endParaRPr lang="ru-RU" dirty="0"/>
          </a:p>
        </p:txBody>
      </p:sp>
      <p:pic>
        <p:nvPicPr>
          <p:cNvPr id="4" name="Содержимое 3" descr="021_w508_h47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0688" y="6876256"/>
            <a:ext cx="3240360" cy="2267744"/>
          </a:xfrm>
        </p:spPr>
      </p:pic>
      <p:pic>
        <p:nvPicPr>
          <p:cNvPr id="2050" name="Picture 2" descr="E:\1328203985_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72967" cy="3049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16625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Актуальность: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На сегодняшний день экологическая грамотность, бережное отношение к природе стали залогом выживания человека на планете. Кроме того, экологическое образование детей- это огромный потенциал их всестороннего развития. Вызывать интерес и любовь к природе необходимо с раннего возраста, так как впечатления детства и накопления опыта остаются на всю жизнь. Экологическое образование должно начинаться с объектов ближайшего окружения, с которыми ребенок сталкивается в повседневной жизни, в том числе и потому, что процесс обучения будет неэффективным без эмоционального восприятия. Вода- первый и любимый всеми детьми объект для исследования. С водой дети соприкасаются с первых дней жизни. И как только у детей начинается формироваться познавательный процесс, они используют воду для игр.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342900" y="179512"/>
            <a:ext cx="6172200" cy="72009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23528"/>
            <a:ext cx="5829300" cy="8424935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ru-RU" b="1" dirty="0" smtClean="0"/>
              <a:t>		Проблема:</a:t>
            </a:r>
            <a:br>
              <a:rPr lang="ru-RU" b="1" dirty="0" smtClean="0"/>
            </a:br>
            <a:r>
              <a:rPr lang="ru-RU" b="1" dirty="0" smtClean="0"/>
              <a:t>-</a:t>
            </a:r>
            <a:r>
              <a:rPr lang="ru-RU" dirty="0" smtClean="0"/>
              <a:t>Как сберечь основной источник жизни на земле- воду;</a:t>
            </a:r>
            <a:br>
              <a:rPr lang="ru-RU" dirty="0" smtClean="0"/>
            </a:br>
            <a:r>
              <a:rPr lang="ru-RU" dirty="0" smtClean="0"/>
              <a:t>-Недостаточное представление о свойствах воды, о ее значении в жизни человека и живых организмов.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514192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r>
              <a:rPr lang="ru-RU" b="1" dirty="0" smtClean="0"/>
              <a:t>Цель: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процессе углубления и расширения знаний у детей о воде и ее свойствах, формировать экологическую культуру, бережное отношение к природе(воде).</a:t>
            </a:r>
            <a:endParaRPr lang="ru-RU" b="1" dirty="0"/>
          </a:p>
        </p:txBody>
      </p:sp>
      <p:pic>
        <p:nvPicPr>
          <p:cNvPr id="4" name="Содержимое 3" descr="70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6712" y="5436096"/>
            <a:ext cx="5238750" cy="3286125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506991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/>
              <a:t>Задачи проекта:</a:t>
            </a:r>
            <a:br>
              <a:rPr lang="ru-RU" sz="2800" b="1" dirty="0" smtClean="0"/>
            </a:br>
            <a:r>
              <a:rPr lang="ru-RU" sz="2800" b="1" dirty="0" smtClean="0"/>
              <a:t>-</a:t>
            </a:r>
            <a:r>
              <a:rPr lang="ru-RU" sz="2800" dirty="0" smtClean="0"/>
              <a:t>закрепление и систематизация знаний о воде и ее свойствах;</a:t>
            </a:r>
            <a:br>
              <a:rPr lang="ru-RU" sz="2800" dirty="0" smtClean="0"/>
            </a:br>
            <a:r>
              <a:rPr lang="ru-RU" sz="2800" dirty="0" smtClean="0"/>
              <a:t>-уточнение представлений о зависимости жизни от воды и влияние воды на здоровый образ жизни;</a:t>
            </a:r>
            <a:br>
              <a:rPr lang="ru-RU" sz="2800" dirty="0" smtClean="0"/>
            </a:br>
            <a:r>
              <a:rPr lang="ru-RU" sz="2800" dirty="0" smtClean="0"/>
              <a:t>-представление о круговороте воды в природе;</a:t>
            </a:r>
            <a:br>
              <a:rPr lang="ru-RU" sz="2800" dirty="0" smtClean="0"/>
            </a:br>
            <a:r>
              <a:rPr lang="ru-RU" sz="2800" dirty="0" smtClean="0"/>
              <a:t>-воспитание бережного отношения к природе и водным ресурсам.</a:t>
            </a:r>
            <a:br>
              <a:rPr lang="ru-RU" sz="2800" dirty="0" smtClean="0"/>
            </a:br>
            <a:endParaRPr lang="ru-RU" sz="2800" b="1" dirty="0"/>
          </a:p>
        </p:txBody>
      </p:sp>
      <p:pic>
        <p:nvPicPr>
          <p:cNvPr id="4" name="Содержимое 3" descr="1321279461_plaksina_m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0688" y="4859338"/>
            <a:ext cx="5760640" cy="38171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7575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Девиз проекта: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«Чистая вода- залог здоровья»</a:t>
            </a:r>
            <a:endParaRPr lang="ru-RU" b="1" dirty="0"/>
          </a:p>
        </p:txBody>
      </p:sp>
      <p:pic>
        <p:nvPicPr>
          <p:cNvPr id="4" name="Содержимое 3" descr="DSCN17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2656" y="2267744"/>
            <a:ext cx="2654052" cy="2857351"/>
          </a:xfrm>
        </p:spPr>
      </p:pic>
      <p:pic>
        <p:nvPicPr>
          <p:cNvPr id="1026" name="Picture 2" descr="E:\DSCN17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2856" y="3995936"/>
            <a:ext cx="4464496" cy="4594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N178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2656" y="395536"/>
            <a:ext cx="3672408" cy="3384376"/>
          </a:xfrm>
        </p:spPr>
      </p:pic>
      <p:pic>
        <p:nvPicPr>
          <p:cNvPr id="6" name="Содержимое 5" descr="DSCN179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420888" y="4014787"/>
            <a:ext cx="4094212" cy="39415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N17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96652" y="503547"/>
            <a:ext cx="3456384" cy="3240362"/>
          </a:xfrm>
        </p:spPr>
      </p:pic>
      <p:pic>
        <p:nvPicPr>
          <p:cNvPr id="6" name="Содержимое 5" descr="DSCN179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1938562" y="4334518"/>
            <a:ext cx="4896271" cy="34995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58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дошкольное образовательное учреждение детский сад№233 «Берёзка» общеразвивающего вида</vt:lpstr>
      <vt:lpstr>«Три клада у природы есть: вода, земля и воздух- три её основы. Какая бы ни грянула беда, целы они- всё возродится снова».    С.Викулов</vt:lpstr>
      <vt:lpstr>Актуальность:  На сегодняшний день экологическая грамотность, бережное отношение к природе стали залогом выживания человека на планете. Кроме того, экологическое образование детей- это огромный потенциал их всестороннего развития. Вызывать интерес и любовь к природе необходимо с раннего возраста, так как впечатления детства и накопления опыта остаются на всю жизнь. Экологическое образование должно начинаться с объектов ближайшего окружения, с которыми ребенок сталкивается в повседневной жизни, в том числе и потому, что процесс обучения будет неэффективным без эмоционального восприятия. Вода- первый и любимый всеми детьми объект для исследования. С водой дети соприкасаются с первых дней жизни. И как только у детей начинается формироваться познавательный процесс, они используют воду для игр.</vt:lpstr>
      <vt:lpstr>  Проблема: -Как сберечь основной источник жизни на земле- воду; -Недостаточное представление о свойствах воды, о ее значении в жизни человека и живых организмов.  </vt:lpstr>
      <vt:lpstr>.Цель: В процессе углубления и расширения знаний у детей о воде и ее свойствах, формировать экологическую культуру, бережное отношение к природе(воде).</vt:lpstr>
      <vt:lpstr>Задачи проекта: -закрепление и систематизация знаний о воде и ее свойствах; -уточнение представлений о зависимости жизни от воды и влияние воды на здоровый образ жизни; -представление о круговороте воды в природе; -воспитание бережного отношения к природе и водным ресурсам. </vt:lpstr>
      <vt:lpstr>Девиз проекта: «Чистая вода- залог здоровья»</vt:lpstr>
      <vt:lpstr>Слайд 8</vt:lpstr>
      <vt:lpstr>Слайд 9</vt:lpstr>
      <vt:lpstr>Слайд 10</vt:lpstr>
      <vt:lpstr>Этапы проекта: 1.Рассказ воспитателя о волшебнице- воде. 2.Занятия:      -»Волшебница- вода»; -»Путешествие капельки»; - «По морю на морское дно»; - «Вода и ее свойства»; - «Вода и растения»; - «Кому нужна вода»; - «Зачем беречь воду»; - «Значение воды в нашей жизни». 3.Эксперименты: - «Тайна льдинки»; - «Что отражается в лужах»; -  «Родниковая вода» и др. 4.Чтение детям сказок, рассказов о воде: Б.Заходер «Что случилось с водой»,Н.А.Рыжова «Жила- была речка», «Волшебница вода» 5.Загадывание загадок о воде. 6. Изготовление  «капелек воды» 7.Привлечение родителей вместе с детьми нарисовать рисунок о бережном отношении к воде, об использовании воды в быту и природе.  </vt:lpstr>
      <vt:lpstr>Результат проекта: -Сформированные проектно- исследовательские умения и навыки; -дети имеют достаточное представление о воде; -сформированная ценность природного вещества- воды; -Знание  свойств воды и умение на опытах их доказывать; -понимание взаимосвязи воды и всего живого на Земле; -представление о круговороте воды в природе; -приобщение к бережному и экономному отношению к воде- как источнику жизни . 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детский сад№233 «Берёзка» общеразвивающего вида</dc:title>
  <dc:creator>Comp</dc:creator>
  <cp:lastModifiedBy>Comp</cp:lastModifiedBy>
  <cp:revision>3</cp:revision>
  <dcterms:created xsi:type="dcterms:W3CDTF">2015-06-02T10:07:18Z</dcterms:created>
  <dcterms:modified xsi:type="dcterms:W3CDTF">2015-06-03T10:08:40Z</dcterms:modified>
</cp:coreProperties>
</file>