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6" r:id="rId10"/>
    <p:sldId id="263" r:id="rId11"/>
    <p:sldId id="264" r:id="rId12"/>
    <p:sldId id="267" r:id="rId13"/>
    <p:sldId id="265" r:id="rId14"/>
    <p:sldId id="269" r:id="rId15"/>
    <p:sldId id="270" r:id="rId16"/>
    <p:sldId id="271" r:id="rId17"/>
    <p:sldId id="274" r:id="rId18"/>
    <p:sldId id="275" r:id="rId19"/>
    <p:sldId id="276" r:id="rId20"/>
    <p:sldId id="272" r:id="rId21"/>
    <p:sldId id="273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4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0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9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5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5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7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8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9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6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3B46-7574-42CD-966C-460E56BE7171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7B3F-6460-4D2C-B598-BBF21C937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8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52169"/>
            <a:ext cx="9719187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i="1" dirty="0" smtClean="0"/>
              <a:t>Паспорт уголка экспериментирования</a:t>
            </a:r>
          </a:p>
          <a:p>
            <a:r>
              <a:rPr lang="ru-RU" sz="4800" b="1" i="1" dirty="0" smtClean="0"/>
              <a:t>«</a:t>
            </a:r>
            <a:r>
              <a:rPr lang="ru-RU" sz="4800" b="1" i="1" dirty="0" err="1" smtClean="0"/>
              <a:t>Чиполлино</a:t>
            </a:r>
            <a:r>
              <a:rPr lang="ru-RU" sz="4800" b="1" i="1" dirty="0" smtClean="0"/>
              <a:t>»</a:t>
            </a:r>
          </a:p>
          <a:p>
            <a:r>
              <a:rPr lang="ru-RU" sz="3200" b="1" dirty="0"/>
              <a:t>г</a:t>
            </a:r>
            <a:r>
              <a:rPr lang="ru-RU" sz="3200" b="1" dirty="0" smtClean="0"/>
              <a:t>руппы №5</a:t>
            </a:r>
          </a:p>
          <a:p>
            <a:endParaRPr lang="ru-RU" dirty="0" smtClean="0"/>
          </a:p>
          <a:p>
            <a:r>
              <a:rPr lang="ru-RU" dirty="0" smtClean="0"/>
              <a:t>														Воспитатели:</a:t>
            </a:r>
          </a:p>
          <a:p>
            <a:r>
              <a:rPr lang="ru-RU" dirty="0" smtClean="0"/>
              <a:t> 																Михайлова О.С.</a:t>
            </a:r>
          </a:p>
          <a:p>
            <a:r>
              <a:rPr lang="ru-RU" dirty="0" smtClean="0"/>
              <a:t>						Воскресенская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8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2" y="0"/>
            <a:ext cx="8652387" cy="57223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 зона- уголок природы.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группе есть уголок природы, чтобы успешно решать задачи по живой природе, познакомить детей с функциями частей растений, чем растения дышат, питаются, как развиваются, размножаются; каково строение растений, значение растений.</a:t>
            </a:r>
            <a:br>
              <a:rPr lang="ru-RU" sz="2000" b="1" dirty="0" smtClean="0"/>
            </a:br>
            <a:r>
              <a:rPr lang="ru-RU" sz="2000" b="1" dirty="0" smtClean="0"/>
              <a:t>На комнатные растения оформлен паспорт уголка природы. Опыт показывает, что такой паспорт удобен для работы в уголке природы, т.к. дети, ориентируясь на условные обозначения, учатся правильно ухаживать за растениями.</a:t>
            </a:r>
            <a:br>
              <a:rPr lang="ru-RU" sz="2000" b="1" dirty="0" smtClean="0"/>
            </a:br>
            <a:r>
              <a:rPr lang="ru-RU" sz="2000" b="1" dirty="0" smtClean="0"/>
              <a:t>Есть тематические альбомы:</a:t>
            </a:r>
            <a:br>
              <a:rPr lang="ru-RU" sz="2000" b="1" dirty="0" smtClean="0"/>
            </a:br>
            <a:r>
              <a:rPr lang="ru-RU" sz="2000" b="1" dirty="0" smtClean="0"/>
              <a:t>-луговые цветы,</a:t>
            </a:r>
            <a:br>
              <a:rPr lang="ru-RU" sz="2000" b="1" dirty="0" smtClean="0"/>
            </a:br>
            <a:r>
              <a:rPr lang="ru-RU" sz="2000" b="1" dirty="0" smtClean="0"/>
              <a:t>-садовые цветы,</a:t>
            </a:r>
            <a:br>
              <a:rPr lang="ru-RU" sz="2000" b="1" dirty="0" smtClean="0"/>
            </a:br>
            <a:r>
              <a:rPr lang="ru-RU" sz="2000" b="1" dirty="0" smtClean="0"/>
              <a:t>-комнатные растения,</a:t>
            </a:r>
            <a:br>
              <a:rPr lang="ru-RU" sz="2000" b="1" dirty="0" smtClean="0"/>
            </a:br>
            <a:r>
              <a:rPr lang="ru-RU" sz="2000" b="1" dirty="0" smtClean="0"/>
              <a:t>-насекомые,</a:t>
            </a:r>
            <a:br>
              <a:rPr lang="ru-RU" sz="2000" b="1" dirty="0" smtClean="0"/>
            </a:br>
            <a:r>
              <a:rPr lang="ru-RU" sz="2000" b="1" dirty="0" smtClean="0"/>
              <a:t>-птицы и др.</a:t>
            </a:r>
            <a:br>
              <a:rPr lang="ru-RU" sz="2000" b="1" dirty="0" smtClean="0"/>
            </a:br>
            <a:r>
              <a:rPr lang="ru-RU" sz="2000" b="1" dirty="0" smtClean="0"/>
              <a:t>В уголке природы есть фартуки для дежурных, лейки, опрыскиватель, кисточки, тряпочки, лопатки. Живая природа это тоже объект исследования.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157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46" y="0"/>
            <a:ext cx="3857625" cy="4802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3" y="3147193"/>
            <a:ext cx="6105833" cy="36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4" y="0"/>
            <a:ext cx="3857625" cy="4802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74" y="0"/>
            <a:ext cx="5707625" cy="6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6374" y="176981"/>
            <a:ext cx="8755625" cy="55158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3 зона- наш методический центр.</a:t>
            </a:r>
            <a:br>
              <a:rPr lang="ru-RU" sz="24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Это центр нашей мини- лаборатории. Здесь находятся перспективные планы запланированных опытов, методические рекомендации по проведению опытов, картотеки опытов, экспериментов и дидактических игр, всевозможные алгоритмы познавательной деятельности (алгоритмы воспроизведения информации о последовательности трудовых процессов в уголке природы и в цветнике, алгоритмы воспроизведения познавательной деятельности).</a:t>
            </a:r>
            <a:br>
              <a:rPr lang="ru-RU" sz="2000" b="1" dirty="0" smtClean="0"/>
            </a:br>
            <a:r>
              <a:rPr lang="ru-RU" sz="2000" b="1" dirty="0" smtClean="0"/>
              <a:t>В центре есть правила работы с материалами. Разработанные совместно с детьми. Условные обозначения, запрещающие и разрешающие знаки. Тут же находятся символы, разные схемы, а также информация для родителей (консультации, рекомендации), дневники наблюдений и опытов по экспериментальной деятельности, которые ведут и заполняют дети.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575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871" y="103239"/>
            <a:ext cx="8539315" cy="529467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4 зона- центр «Хочу все знать».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Стать настоящим ученым непросто, надо много, много знать, интересоваться познавательной литературой и посещать центр «Хочу все знать». В него входят книги, энциклопедии «Все обо всем», атласы, альбомы- картинки:</a:t>
            </a:r>
            <a:br>
              <a:rPr lang="ru-RU" sz="2000" b="1" dirty="0" smtClean="0"/>
            </a:br>
            <a:r>
              <a:rPr lang="ru-RU" sz="2000" b="1" dirty="0" smtClean="0"/>
              <a:t>-времена года,</a:t>
            </a:r>
            <a:br>
              <a:rPr lang="ru-RU" sz="2000" b="1" dirty="0" smtClean="0"/>
            </a:br>
            <a:r>
              <a:rPr lang="ru-RU" sz="2000" b="1" dirty="0" smtClean="0"/>
              <a:t>-деревья,</a:t>
            </a:r>
            <a:br>
              <a:rPr lang="ru-RU" sz="2000" b="1" dirty="0" smtClean="0"/>
            </a:br>
            <a:r>
              <a:rPr lang="ru-RU" sz="2000" b="1" dirty="0" smtClean="0"/>
              <a:t>-растительный мир,</a:t>
            </a:r>
            <a:br>
              <a:rPr lang="ru-RU" sz="2000" b="1" dirty="0" smtClean="0"/>
            </a:br>
            <a:r>
              <a:rPr lang="ru-RU" sz="2000" b="1" dirty="0" smtClean="0"/>
              <a:t>-грибы,</a:t>
            </a:r>
            <a:br>
              <a:rPr lang="ru-RU" sz="2000" b="1" dirty="0" smtClean="0"/>
            </a:br>
            <a:r>
              <a:rPr lang="ru-RU" sz="2000" b="1" dirty="0" smtClean="0"/>
              <a:t>-природные явления,</a:t>
            </a:r>
            <a:br>
              <a:rPr lang="ru-RU" sz="2000" b="1" dirty="0" smtClean="0"/>
            </a:br>
            <a:r>
              <a:rPr lang="ru-RU" sz="2000" b="1" dirty="0" smtClean="0"/>
              <a:t>-насекомые и птицы,</a:t>
            </a:r>
            <a:br>
              <a:rPr lang="ru-RU" sz="2000" b="1" dirty="0" smtClean="0"/>
            </a:br>
            <a:r>
              <a:rPr lang="ru-RU" sz="2000" b="1" dirty="0" smtClean="0"/>
              <a:t>-животный мир.</a:t>
            </a:r>
            <a:br>
              <a:rPr lang="ru-RU" sz="2000" b="1" dirty="0" smtClean="0"/>
            </a:br>
            <a:r>
              <a:rPr lang="ru-RU" sz="2000" b="1" dirty="0" smtClean="0"/>
              <a:t>Нельзя недооценивать роль познавательной литературы- своевременного внесения наглядных материалов- книг, энциклопедий, атласов, альбомов с разными природными сообществами для формирования у детей умения самостоятельно «работать» с книгой, добывать нужную информацию. Так же в этом центре имеются </a:t>
            </a:r>
            <a:r>
              <a:rPr lang="ru-RU" sz="2000" b="1" dirty="0" err="1" smtClean="0"/>
              <a:t>лэпбуки</a:t>
            </a:r>
            <a:r>
              <a:rPr lang="ru-RU" sz="2000" b="1" dirty="0" smtClean="0"/>
              <a:t> : «Кто из нас из овощей, и надежней и нужней», «Времена года», «Весна», «Осень».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075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147484"/>
            <a:ext cx="8829368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922" y="132735"/>
            <a:ext cx="9055509" cy="497020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5 зона- мини –</a:t>
            </a:r>
            <a:r>
              <a:rPr lang="ru-RU" sz="2000" b="1" dirty="0" smtClean="0"/>
              <a:t>музеи</a:t>
            </a:r>
            <a:r>
              <a:rPr lang="ru-RU" sz="2400" b="1" dirty="0" smtClean="0"/>
              <a:t> Берёзка русская моя» и «Пуговичка».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200" b="1" dirty="0" smtClean="0"/>
              <a:t>Один из элементов нашей опытно- экспериментальной среды- мини-музей, в котором расположен уголок самостоятельной деятельности, где находятся работы воспитателей, детей и родителей.</a:t>
            </a:r>
            <a:br>
              <a:rPr lang="ru-RU" sz="2200" b="1" dirty="0" smtClean="0"/>
            </a:br>
            <a:r>
              <a:rPr lang="ru-RU" sz="2200" b="1" dirty="0" smtClean="0"/>
              <a:t>В зависимости от изучаемой лексической темы или в связи с возникновением устойчивого интереса к какой- либо области познания периодически оформляется мини выставка. Хранителем музейных экспонатов является музейный домовенок Кузя. Он и гид, который организует заочные экскурсии для детей. Дети с удовольствием приходят на его «выставки». Это еще одна возможность для формирования целостного восприятия и представления о различных предметах и явлениях окружающей действительности, позитивного отношения к миру на основе эмоционально- чувственного опыта.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7292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4" y="22122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122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12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632" y="176981"/>
            <a:ext cx="8829368" cy="57223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dirty="0" smtClean="0"/>
              <a:t>практическое внедрение детского экспериментирования как средства развития познавательной активности, формирование ключевых компетентностей ребёнка.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Задачи, </a:t>
            </a:r>
            <a:r>
              <a:rPr lang="ru-RU" sz="2000" b="1" dirty="0" smtClean="0"/>
              <a:t>решаемые в уголке экспериментирования:</a:t>
            </a:r>
            <a:br>
              <a:rPr lang="ru-RU" sz="2000" b="1" dirty="0" smtClean="0"/>
            </a:br>
            <a:r>
              <a:rPr lang="ru-RU" sz="2000" b="1" dirty="0" smtClean="0"/>
              <a:t>1.формировать целостное восприятие и представление о различных предметах и явлениях окружающей действительности, позитивное отношение к миру на основе эмоционально- чувственного опыта;</a:t>
            </a:r>
            <a:br>
              <a:rPr lang="ru-RU" sz="2000" b="1" dirty="0" smtClean="0"/>
            </a:br>
            <a:r>
              <a:rPr lang="ru-RU" sz="2000" b="1" dirty="0" smtClean="0"/>
              <a:t>2.формирование у детей дошкольного возраста диалектического мышления;</a:t>
            </a:r>
            <a:br>
              <a:rPr lang="ru-RU" sz="2000" b="1" dirty="0" smtClean="0"/>
            </a:br>
            <a:r>
              <a:rPr lang="ru-RU" sz="2000" b="1" dirty="0" smtClean="0"/>
              <a:t>3.развитие </a:t>
            </a:r>
            <a:r>
              <a:rPr lang="ru-RU" sz="2000" b="1" dirty="0" err="1" smtClean="0"/>
              <a:t>поисково</a:t>
            </a:r>
            <a:r>
              <a:rPr lang="ru-RU" sz="2000" b="1" dirty="0" smtClean="0"/>
              <a:t> – познавательной, интеллектуальной активности детей путём включения их в мыслительные, моделирующие и преобразующие действия;</a:t>
            </a:r>
            <a:br>
              <a:rPr lang="ru-RU" sz="2000" b="1" dirty="0" smtClean="0"/>
            </a:br>
            <a:r>
              <a:rPr lang="ru-RU" sz="2000" b="1" dirty="0" smtClean="0"/>
              <a:t>4.развитие собственного познавательного опыта в обобщенном виде с помощью наглядных средств.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216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819" y="365125"/>
            <a:ext cx="8111612" cy="47820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6 зона- наша игротека.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В игротеке находятся экологические игры, лото, </a:t>
            </a:r>
            <a:r>
              <a:rPr lang="ru-RU" sz="2000" b="1" dirty="0" err="1" smtClean="0"/>
              <a:t>пазлы</a:t>
            </a:r>
            <a:r>
              <a:rPr lang="ru-RU" sz="2000" b="1" dirty="0" smtClean="0"/>
              <a:t>. Создана картотека игр:</a:t>
            </a:r>
            <a:br>
              <a:rPr lang="ru-RU" sz="2000" b="1" dirty="0" smtClean="0"/>
            </a:br>
            <a:r>
              <a:rPr lang="ru-RU" sz="2000" b="1" dirty="0" smtClean="0"/>
              <a:t>- «Кто где живет?»</a:t>
            </a:r>
            <a:br>
              <a:rPr lang="ru-RU" sz="2000" b="1" dirty="0" smtClean="0"/>
            </a:br>
            <a:r>
              <a:rPr lang="ru-RU" sz="2000" b="1" dirty="0" smtClean="0"/>
              <a:t>- «О животных»</a:t>
            </a:r>
            <a:br>
              <a:rPr lang="ru-RU" sz="2000" b="1" dirty="0" smtClean="0"/>
            </a:br>
            <a:r>
              <a:rPr lang="ru-RU" sz="2000" b="1" dirty="0" smtClean="0"/>
              <a:t>- «О растениях»</a:t>
            </a:r>
            <a:br>
              <a:rPr lang="ru-RU" sz="2000" b="1" dirty="0" smtClean="0"/>
            </a:br>
            <a:r>
              <a:rPr lang="ru-RU" sz="2000" b="1" dirty="0" smtClean="0"/>
              <a:t>- «Ассоциации»</a:t>
            </a:r>
            <a:br>
              <a:rPr lang="ru-RU" sz="2000" b="1" dirty="0" smtClean="0"/>
            </a:br>
            <a:r>
              <a:rPr lang="ru-RU" sz="2000" b="1" dirty="0" smtClean="0"/>
              <a:t>- «Кто чем питается»</a:t>
            </a:r>
            <a:br>
              <a:rPr lang="ru-RU" sz="2000" b="1" dirty="0" smtClean="0"/>
            </a:br>
            <a:r>
              <a:rPr lang="ru-RU" sz="2000" b="1" dirty="0" smtClean="0"/>
              <a:t>- «Пищевые цепочки»</a:t>
            </a:r>
            <a:br>
              <a:rPr lang="ru-RU" sz="2000" b="1" dirty="0" smtClean="0"/>
            </a:br>
            <a:r>
              <a:rPr lang="ru-RU" sz="2000" b="1" dirty="0" smtClean="0"/>
              <a:t>- «Времена года»</a:t>
            </a:r>
            <a:br>
              <a:rPr lang="ru-RU" sz="2000" b="1" dirty="0" smtClean="0"/>
            </a:br>
            <a:r>
              <a:rPr lang="ru-RU" sz="2000" b="1" dirty="0" smtClean="0"/>
              <a:t>- «Что из чего сделано»</a:t>
            </a:r>
            <a:br>
              <a:rPr lang="ru-RU" sz="2000" b="1" dirty="0" smtClean="0"/>
            </a:br>
            <a:r>
              <a:rPr lang="ru-RU" sz="2000" b="1" dirty="0" smtClean="0"/>
              <a:t>- «Как растет живое» и др.</a:t>
            </a:r>
            <a:br>
              <a:rPr lang="ru-RU" sz="2000" b="1" dirty="0" smtClean="0"/>
            </a:br>
            <a:r>
              <a:rPr lang="ru-RU" sz="2000" b="1" dirty="0" smtClean="0"/>
              <a:t>В играх дети закрепляют те знания, которые получают опытным путем.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43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618" y="191729"/>
            <a:ext cx="8711381" cy="224175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7 зона- «огород на окне».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На окне весной обустраивается огород. Посадки: бобы, лук, горох, астры, бархатцы, перец сладкий, огурцы, томаты и сирень. Огород позволяет организовать длительные наблюдения за процессом роста растений, условиями роста растений.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55" y="2197510"/>
            <a:ext cx="8018205" cy="34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7" y="0"/>
            <a:ext cx="6194323" cy="3602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77" y="3602036"/>
            <a:ext cx="7465142" cy="32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55" y="206477"/>
            <a:ext cx="9379974" cy="55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097" y="103239"/>
            <a:ext cx="8504902" cy="499970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Грамотное сочетание материалов и оборудования в уголке экспериментирования способствуют овладению детьми познавательного опыта.</a:t>
            </a:r>
            <a:br>
              <a:rPr lang="ru-RU" sz="2400" b="1" dirty="0" smtClean="0"/>
            </a:br>
            <a:r>
              <a:rPr lang="ru-RU" sz="2400" b="1" dirty="0" smtClean="0"/>
              <a:t>Поощряя детскую любознательность, утоляя жажду познания маленьких «почемучек» и направляя их активную деятельность, мы способствуем развитию детских способностей в процессе экспериментирования. Если ребенок- исследователь найдет поддержку у педагогов и родителей, из него вырастет исследователь- взрослый, умный, наблюдательный, умеющий самостоятельно делать выводы и логически мыслить, который всю жизнь будет находить в окружающем мире что- </a:t>
            </a:r>
            <a:r>
              <a:rPr lang="ru-RU" sz="2400" b="1" dirty="0" err="1" smtClean="0"/>
              <a:t>нибудь</a:t>
            </a:r>
            <a:r>
              <a:rPr lang="ru-RU" sz="2400" b="1" dirty="0" smtClean="0"/>
              <a:t> интересное и необычное, который умеет удивляться и радоваться всему, что видит вокруг.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93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890" y="117988"/>
            <a:ext cx="8743336" cy="5073444"/>
          </a:xfrm>
        </p:spPr>
        <p:txBody>
          <a:bodyPr>
            <a:normAutofit/>
          </a:bodyPr>
          <a:lstStyle/>
          <a:p>
            <a:r>
              <a:rPr lang="ru-RU" sz="9600" b="1" i="1" dirty="0" smtClean="0"/>
              <a:t>	СПАСИБО ЗА</a:t>
            </a:r>
            <a:br>
              <a:rPr lang="ru-RU" sz="9600" b="1" i="1" dirty="0" smtClean="0"/>
            </a:br>
            <a:r>
              <a:rPr lang="ru-RU" sz="9600" b="1" i="1" dirty="0" smtClean="0"/>
              <a:t>	ВНИМАНИЕ!</a:t>
            </a:r>
            <a:endParaRPr lang="ru-RU" sz="9600" b="1" i="1" dirty="0"/>
          </a:p>
        </p:txBody>
      </p:sp>
    </p:spTree>
    <p:extLst>
      <p:ext uri="{BB962C8B-B14F-4D97-AF65-F5344CB8AC3E}">
        <p14:creationId xmlns:p14="http://schemas.microsoft.com/office/powerpoint/2010/main" val="114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Объект 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621" y="309716"/>
            <a:ext cx="7911333" cy="17993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Наш уголок экспериментирования состоит из 7 зон: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4745" y="4567694"/>
            <a:ext cx="2551472" cy="1149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Мини-музеи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27" y="2324791"/>
            <a:ext cx="1739711" cy="1311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89" y="2262714"/>
            <a:ext cx="2144633" cy="137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52" y="2268246"/>
            <a:ext cx="1753820" cy="136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897" y="2377495"/>
            <a:ext cx="2250349" cy="134700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96" y="4578136"/>
            <a:ext cx="2639961" cy="1149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248" y="4567694"/>
            <a:ext cx="2219615" cy="114913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3" name="TextBox 12"/>
          <p:cNvSpPr txBox="1"/>
          <p:nvPr/>
        </p:nvSpPr>
        <p:spPr>
          <a:xfrm>
            <a:off x="1786989" y="2324792"/>
            <a:ext cx="197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Мини-лаборатория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0236" y="2492478"/>
            <a:ext cx="126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Уголок природы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95768" y="2324791"/>
            <a:ext cx="133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Методический</a:t>
            </a:r>
          </a:p>
          <a:p>
            <a:r>
              <a:rPr lang="ru-RU" sz="2400" dirty="0" smtClean="0"/>
              <a:t>центр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339635" y="2408167"/>
            <a:ext cx="1774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Центр «Хочу все знать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18610" y="4807974"/>
            <a:ext cx="16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игротека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807187" y="4807974"/>
            <a:ext cx="184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Огород на окне</a:t>
            </a:r>
            <a:endParaRPr lang="ru-RU" sz="24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659442" y="2795320"/>
            <a:ext cx="6169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800644" y="2808680"/>
            <a:ext cx="7341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8034239" y="2853691"/>
            <a:ext cx="9956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0073148" y="3724497"/>
            <a:ext cx="484632" cy="853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7825258" y="4807974"/>
            <a:ext cx="814354" cy="575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4176217" y="4807974"/>
            <a:ext cx="1120825" cy="575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2816942" y="3634315"/>
            <a:ext cx="484632" cy="9438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05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48" y="707923"/>
            <a:ext cx="5707626" cy="35396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 зона – мини- лаборатория «</a:t>
            </a:r>
            <a:r>
              <a:rPr lang="ru-RU" sz="2400" b="1" dirty="0" err="1" smtClean="0"/>
              <a:t>Чиполлино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Вас здесь встречает </a:t>
            </a:r>
            <a:r>
              <a:rPr lang="ru-RU" sz="2000" b="1" dirty="0" err="1" smtClean="0"/>
              <a:t>Чиполлино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Лаборатории хозяин очевидно.</a:t>
            </a:r>
            <a:br>
              <a:rPr lang="ru-RU" sz="2000" b="1" dirty="0" smtClean="0"/>
            </a:br>
            <a:r>
              <a:rPr lang="ru-RU" sz="2000" b="1" dirty="0" smtClean="0"/>
              <a:t>Он помогает знания добыть,</a:t>
            </a:r>
            <a:br>
              <a:rPr lang="ru-RU" sz="2000" b="1" dirty="0" smtClean="0"/>
            </a:br>
            <a:r>
              <a:rPr lang="ru-RU" sz="2000" b="1" dirty="0" smtClean="0"/>
              <a:t>На все вопросы «почему» ответы получить.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3045"/>
            <a:ext cx="3939509" cy="47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942" y="1"/>
            <a:ext cx="9261986" cy="554539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Введение сказочного персонажа превращает занятие в увлекательную игру, способствует пробуждению интереса к экспериментированию.</a:t>
            </a:r>
            <a:br>
              <a:rPr lang="ru-RU" sz="2000" b="1" dirty="0" smtClean="0"/>
            </a:br>
            <a:r>
              <a:rPr lang="ru-RU" sz="2000" b="1" dirty="0" smtClean="0"/>
              <a:t>В мини- лаборатории хранятся оборудование и материалы, необходимые для проведения опытов, </a:t>
            </a:r>
            <a:r>
              <a:rPr lang="ru-RU" sz="2000" b="1" dirty="0"/>
              <a:t>м</a:t>
            </a:r>
            <a:r>
              <a:rPr lang="ru-RU" sz="2000" b="1" dirty="0" smtClean="0"/>
              <a:t>атериалы, с помощью которых дети опытным путем познают тайны живой и неживой природы:</a:t>
            </a:r>
            <a:br>
              <a:rPr lang="ru-RU" sz="2000" b="1" dirty="0" smtClean="0"/>
            </a:br>
            <a:r>
              <a:rPr lang="ru-RU" sz="2000" b="1" dirty="0" smtClean="0"/>
              <a:t>-специальная посуда (разнообразные ёмкости, подносы, мерные ложки, стаканчики, трубочки, воронки, тарелки, ситечки);</a:t>
            </a:r>
            <a:br>
              <a:rPr lang="ru-RU" sz="2000" b="1" dirty="0" smtClean="0"/>
            </a:br>
            <a:r>
              <a:rPr lang="ru-RU" sz="2000" b="1" dirty="0" smtClean="0"/>
              <a:t>-природный материал (семена, ракушки, шишки, мох, кора дерева, сухоцветы, ветки деревьев и т.п.);</a:t>
            </a:r>
            <a:br>
              <a:rPr lang="ru-RU" sz="2000" b="1" dirty="0" smtClean="0"/>
            </a:br>
            <a:r>
              <a:rPr lang="ru-RU" sz="2000" b="1" dirty="0" smtClean="0"/>
              <a:t>-утилизированный материал (проволока, фантики, пробки, нитки и др.);</a:t>
            </a:r>
            <a:br>
              <a:rPr lang="ru-RU" sz="2000" b="1" dirty="0" smtClean="0"/>
            </a:br>
            <a:r>
              <a:rPr lang="ru-RU" sz="2000" b="1" dirty="0" smtClean="0"/>
              <a:t>-приборы- помощники (микроскоп, лупы, компасы, зеркала, различные виды весов и др.);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584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7" y="262049"/>
            <a:ext cx="5817568" cy="56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684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71" y="353961"/>
            <a:ext cx="9999406" cy="52946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</a:t>
            </a:r>
            <a:r>
              <a:rPr lang="ru-RU" sz="2000" b="1" dirty="0" smtClean="0"/>
              <a:t>медицинский материал (шприцы без иголок, груши, пипетки, ватные палочки и диски, колбочки);</a:t>
            </a:r>
            <a:br>
              <a:rPr lang="ru-RU" sz="2000" b="1" dirty="0" smtClean="0"/>
            </a:br>
            <a:r>
              <a:rPr lang="ru-RU" sz="2000" b="1" dirty="0" smtClean="0"/>
              <a:t>-технический материал (гвозди, шурупы, болты и т.д.).</a:t>
            </a:r>
            <a:br>
              <a:rPr lang="ru-RU" sz="2000" b="1" dirty="0" smtClean="0"/>
            </a:br>
            <a:r>
              <a:rPr lang="ru-RU" sz="2000" b="1" dirty="0" smtClean="0"/>
              <a:t>В мини- лаборатории находятся:</a:t>
            </a:r>
            <a:br>
              <a:rPr lang="ru-RU" sz="2000" b="1" dirty="0" smtClean="0"/>
            </a:br>
            <a:r>
              <a:rPr lang="ru-RU" sz="2000" b="1" dirty="0" smtClean="0"/>
              <a:t>*коллекции: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-коллекция семян;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-гербарий;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-коллекция тканей;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-коллекция ниток;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-коллекция ракушек;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-коллекция камней.</a:t>
            </a:r>
            <a:br>
              <a:rPr lang="ru-RU" sz="2000" b="1" dirty="0" smtClean="0"/>
            </a:br>
            <a:r>
              <a:rPr lang="ru-RU" sz="2000" b="1" dirty="0" smtClean="0"/>
              <a:t>*модели: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-календарь природы (времена года), дни недели;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-календарь наблюдений за сезонными изменениями в природе;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-алгоритмы опытов и экспериментов.</a:t>
            </a:r>
            <a:br>
              <a:rPr lang="ru-RU" sz="2000" b="1" dirty="0" smtClean="0"/>
            </a:br>
            <a:r>
              <a:rPr lang="ru-RU" sz="2000" b="1" dirty="0" smtClean="0"/>
              <a:t>*макеты (выставляются соответственно темам недели):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-кто живет в жарких странах;</a:t>
            </a:r>
            <a:br>
              <a:rPr lang="ru-RU" sz="2000" b="1" dirty="0" smtClean="0"/>
            </a:br>
            <a:r>
              <a:rPr lang="ru-RU" sz="2000" b="1" dirty="0"/>
              <a:t>	</a:t>
            </a:r>
            <a:r>
              <a:rPr lang="ru-RU" sz="2000" b="1" dirty="0" smtClean="0"/>
              <a:t>-животные наших лесов и др.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175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47673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5678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05" y="1179871"/>
            <a:ext cx="6856463" cy="56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95" y="132736"/>
            <a:ext cx="6518785" cy="4542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88" y="0"/>
            <a:ext cx="3547907" cy="4262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8" y="3067665"/>
            <a:ext cx="4321277" cy="33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150</Words>
  <Application>Microsoft Office PowerPoint</Application>
  <PresentationFormat>Широкоэкранный</PresentationFormat>
  <Paragraphs>28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Цель: практическое внедрение детского экспериментирования как средства развития познавательной активности, формирование ключевых компетентностей ребёнка. Задачи, решаемые в уголке экспериментирования: 1.формировать целостное восприятие и представление о различных предметах и явлениях окружающей действительности, позитивное отношение к миру на основе эмоционально- чувственного опыта; 2.формирование у детей дошкольного возраста диалектического мышления; 3.развитие поисково – познавательной, интеллектуальной активности детей путём включения их в мыслительные, моделирующие и преобразующие действия; 4.развитие собственного познавательного опыта в обобщенном виде с помощью наглядных средств.</vt:lpstr>
      <vt:lpstr>Наш уголок экспериментирования состоит из 7 зон:</vt:lpstr>
      <vt:lpstr>1 зона – мини- лаборатория «Чиполлино»   Вас здесь встречает Чиполлино. Лаборатории хозяин очевидно. Он помогает знания добыть, На все вопросы «почему» ответы получить.</vt:lpstr>
      <vt:lpstr>Введение сказочного персонажа превращает занятие в увлекательную игру, способствует пробуждению интереса к экспериментированию. В мини- лаборатории хранятся оборудование и материалы, необходимые для проведения опытов, материалы, с помощью которых дети опытным путем познают тайны живой и неживой природы: -специальная посуда (разнообразные ёмкости, подносы, мерные ложки, стаканчики, трубочки, воронки, тарелки, ситечки); -природный материал (семена, ракушки, шишки, мох, кора дерева, сухоцветы, ветки деревьев и т.п.); -утилизированный материал (проволока, фантики, пробки, нитки и др.); -приборы- помощники (микроскоп, лупы, компасы, зеркала, различные виды весов и др.);</vt:lpstr>
      <vt:lpstr>Презентация PowerPoint</vt:lpstr>
      <vt:lpstr>-медицинский материал (шприцы без иголок, груши, пипетки, ватные палочки и диски, колбочки); -технический материал (гвозди, шурупы, болты и т.д.). В мини- лаборатории находятся: *коллекции:  -коллекция семян;  -гербарий;  -коллекция тканей;  -коллекция ниток;  -коллекция ракушек;  -коллекция камней. *модели:  -календарь природы (времена года), дни недели;  -календарь наблюдений за сезонными изменениями в природе;  -алгоритмы опытов и экспериментов. *макеты (выставляются соответственно темам недели):  -кто живет в жарких странах;  -животные наших лесов и др.</vt:lpstr>
      <vt:lpstr>Презентация PowerPoint</vt:lpstr>
      <vt:lpstr>Презентация PowerPoint</vt:lpstr>
      <vt:lpstr>2 зона- уголок природы. В группе есть уголок природы, чтобы успешно решать задачи по живой природе, познакомить детей с функциями частей растений, чем растения дышат, питаются, как развиваются, размножаются; каково строение растений, значение растений. На комнатные растения оформлен паспорт уголка природы. Опыт показывает, что такой паспорт удобен для работы в уголке природы, т.к. дети, ориентируясь на условные обозначения, учатся правильно ухаживать за растениями. Есть тематические альбомы: -луговые цветы, -садовые цветы, -комнатные растения, -насекомые, -птицы и др. В уголке природы есть фартуки для дежурных, лейки, опрыскиватель, кисточки, тряпочки, лопатки. Живая природа это тоже объект исследования.</vt:lpstr>
      <vt:lpstr>Презентация PowerPoint</vt:lpstr>
      <vt:lpstr>Презентация PowerPoint</vt:lpstr>
      <vt:lpstr>3 зона- наш методический центр.  Это центр нашей мини- лаборатории. Здесь находятся перспективные планы запланированных опытов, методические рекомендации по проведению опытов, картотеки опытов, экспериментов и дидактических игр, всевозможные алгоритмы познавательной деятельности (алгоритмы воспроизведения информации о последовательности трудовых процессов в уголке природы и в цветнике, алгоритмы воспроизведения познавательной деятельности). В центре есть правила работы с материалами. Разработанные совместно с детьми. Условные обозначения, запрещающие и разрешающие знаки. Тут же находятся символы, разные схемы, а также информация для родителей (консультации, рекомендации), дневники наблюдений и опытов по экспериментальной деятельности, которые ведут и заполняют дети.</vt:lpstr>
      <vt:lpstr>4 зона- центр «Хочу все знать».  Стать настоящим ученым непросто, надо много, много знать, интересоваться познавательной литературой и посещать центр «Хочу все знать». В него входят книги, энциклопедии «Все обо всем», атласы, альбомы- картинки: -времена года, -деревья, -растительный мир, -грибы, -природные явления, -насекомые и птицы, -животный мир. Нельзя недооценивать роль познавательной литературы- своевременного внесения наглядных материалов- книг, энциклопедий, атласов, альбомов с разными природными сообществами для формирования у детей умения самостоятельно «работать» с книгой, добывать нужную информацию. Так же в этом центре имеются лэпбуки : «Кто из нас из овощей, и надежней и нужней», «Времена года», «Весна», «Осень».</vt:lpstr>
      <vt:lpstr>Презентация PowerPoint</vt:lpstr>
      <vt:lpstr>5 зона- мини –музеи Берёзка русская моя» и «Пуговичка».  Один из элементов нашей опытно- экспериментальной среды- мини-музей, в котором расположен уголок самостоятельной деятельности, где находятся работы воспитателей, детей и родителей. В зависимости от изучаемой лексической темы или в связи с возникновением устойчивого интереса к какой- либо области познания периодически оформляется мини выставка. Хранителем музейных экспонатов является музейный домовенок Кузя. Он и гид, который организует заочные экскурсии для детей. Дети с удовольствием приходят на его «выставки». Это еще одна возможность для формирования целостного восприятия и представления о различных предметах и явлениях окружающей действительности, позитивного отношения к миру на основе эмоционально- чувственного опыта.</vt:lpstr>
      <vt:lpstr>Презентация PowerPoint</vt:lpstr>
      <vt:lpstr>Презентация PowerPoint</vt:lpstr>
      <vt:lpstr>Презентация PowerPoint</vt:lpstr>
      <vt:lpstr>6 зона- наша игротека.  В игротеке находятся экологические игры, лото, пазлы. Создана картотека игр: - «Кто где живет?» - «О животных» - «О растениях» - «Ассоциации» - «Кто чем питается» - «Пищевые цепочки» - «Времена года» - «Что из чего сделано» - «Как растет живое» и др. В играх дети закрепляют те знания, которые получают опытным путем.</vt:lpstr>
      <vt:lpstr>7 зона- «огород на окне».  На окне весной обустраивается огород. Посадки: бобы, лук, горох, астры, бархатцы, перец сладкий, огурцы, томаты и сирень. Огород позволяет организовать длительные наблюдения за процессом роста растений, условиями роста растений. </vt:lpstr>
      <vt:lpstr>Презентация PowerPoint</vt:lpstr>
      <vt:lpstr>Презентация PowerPoint</vt:lpstr>
      <vt:lpstr>Грамотное сочетание материалов и оборудования в уголке экспериментирования способствуют овладению детьми познавательного опыта. Поощряя детскую любознательность, утоляя жажду познания маленьких «почемучек» и направляя их активную деятельность, мы способствуем развитию детских способностей в процессе экспериментирования. Если ребенок- исследователь найдет поддержку у педагогов и родителей, из него вырастет исследователь- взрослый, умный, наблюдательный, умеющий самостоятельно делать выводы и логически мыслить, который всю жизнь будет находить в окружающем мире что- нибудь интересное и необычное, который умеет удивляться и радоваться всему, что видит вокруг.</vt:lpstr>
      <vt:lpstr> СПАСИБО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25</cp:revision>
  <dcterms:created xsi:type="dcterms:W3CDTF">2018-04-19T14:46:11Z</dcterms:created>
  <dcterms:modified xsi:type="dcterms:W3CDTF">2018-11-10T18:05:39Z</dcterms:modified>
</cp:coreProperties>
</file>