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76" r:id="rId4"/>
    <p:sldId id="260" r:id="rId5"/>
    <p:sldId id="261" r:id="rId6"/>
    <p:sldId id="262" r:id="rId7"/>
    <p:sldId id="277" r:id="rId8"/>
    <p:sldId id="278" r:id="rId9"/>
    <p:sldId id="263" r:id="rId10"/>
    <p:sldId id="264" r:id="rId11"/>
    <p:sldId id="265" r:id="rId12"/>
    <p:sldId id="266" r:id="rId13"/>
    <p:sldId id="267" r:id="rId14"/>
    <p:sldId id="270" r:id="rId15"/>
    <p:sldId id="268" r:id="rId16"/>
    <p:sldId id="271" r:id="rId17"/>
    <p:sldId id="272" r:id="rId18"/>
    <p:sldId id="273" r:id="rId19"/>
    <p:sldId id="274" r:id="rId20"/>
    <p:sldId id="275" r:id="rId21"/>
    <p:sldId id="269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CC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7" d="100"/>
          <a:sy n="47" d="100"/>
        </p:scale>
        <p:origin x="-108" y="-12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28.11.2018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026" name="Picture 2" descr="http://img1.liveinternet.ru/images/attach/c/0/119/872/119872965__paper3aaas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43000" y="-114300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mg0.liveinternet.ru/images/attach/c/9/129/210/129210308______4xx__10_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4697760"/>
            <a:ext cx="2555004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908720"/>
            <a:ext cx="7772400" cy="936104"/>
          </a:xfrm>
        </p:spPr>
        <p:txBody>
          <a:bodyPr>
            <a:normAutofit fontScale="90000"/>
          </a:bodyPr>
          <a:lstStyle/>
          <a:p>
            <a:r>
              <a:rPr lang="ru-RU" sz="2200" b="1" i="1" dirty="0" smtClean="0"/>
              <a:t>Муниципальное дошкольное образовательное учреждение</a:t>
            </a:r>
            <a:r>
              <a:rPr lang="ru-RU" sz="2400" b="1" i="1" dirty="0" smtClean="0"/>
              <a:t/>
            </a:r>
            <a:br>
              <a:rPr lang="ru-RU" sz="2400" b="1" i="1" dirty="0" smtClean="0"/>
            </a:br>
            <a:r>
              <a:rPr lang="ru-RU" sz="2400" b="1" i="1" dirty="0" smtClean="0"/>
              <a:t>«Детский сад № 233»</a:t>
            </a:r>
            <a:endParaRPr lang="ru-RU" sz="2400" b="1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204864"/>
            <a:ext cx="6400800" cy="4176464"/>
          </a:xfrm>
        </p:spPr>
        <p:txBody>
          <a:bodyPr>
            <a:normAutofit lnSpcReduction="10000"/>
          </a:bodyPr>
          <a:lstStyle/>
          <a:p>
            <a:r>
              <a:rPr lang="ru-RU" sz="4800" b="1" dirty="0" smtClean="0">
                <a:solidFill>
                  <a:schemeClr val="tx1"/>
                </a:solidFill>
              </a:rPr>
              <a:t>Мини- музей </a:t>
            </a:r>
          </a:p>
          <a:p>
            <a:r>
              <a:rPr lang="ru-RU" sz="3600" b="1" dirty="0" smtClean="0">
                <a:solidFill>
                  <a:schemeClr val="tx1"/>
                </a:solidFill>
              </a:rPr>
              <a:t>в системе патриотического воспитания детей дошкольного возраста</a:t>
            </a:r>
            <a:endParaRPr lang="ru-RU" sz="1900" b="1" i="1" dirty="0" smtClean="0">
              <a:solidFill>
                <a:schemeClr val="tx1"/>
              </a:solidFill>
            </a:endParaRPr>
          </a:p>
          <a:p>
            <a:pPr algn="r"/>
            <a:r>
              <a:rPr lang="ru-RU" sz="1900" b="1" i="1" dirty="0" smtClean="0">
                <a:solidFill>
                  <a:schemeClr val="tx1"/>
                </a:solidFill>
              </a:rPr>
              <a:t>Воспитатель Михайлова О.С.</a:t>
            </a:r>
          </a:p>
          <a:p>
            <a:pPr algn="r"/>
            <a:endParaRPr lang="ru-RU" sz="1900" b="1" i="1" dirty="0" smtClean="0">
              <a:solidFill>
                <a:schemeClr val="tx1"/>
              </a:solidFill>
            </a:endParaRPr>
          </a:p>
          <a:p>
            <a:r>
              <a:rPr lang="ru-RU" sz="2400" b="1" i="1" dirty="0" smtClean="0">
                <a:solidFill>
                  <a:schemeClr val="tx1"/>
                </a:solidFill>
              </a:rPr>
              <a:t>29.11.2018 год</a:t>
            </a:r>
            <a:endParaRPr lang="ru-RU" sz="1300" b="1" i="1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77659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06249" y="3269934"/>
            <a:ext cx="4038600" cy="30289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27062" y="292328"/>
            <a:ext cx="4038600" cy="302895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247673"/>
            <a:ext cx="4375542" cy="307360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5159" y="3313460"/>
            <a:ext cx="4381903" cy="297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04910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42431" y="4351815"/>
            <a:ext cx="4038600" cy="227171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6016" y="350469"/>
            <a:ext cx="3697982" cy="4014636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1" y="178869"/>
            <a:ext cx="3538736" cy="418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15198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611782" y="864612"/>
            <a:ext cx="4525963" cy="339447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150270" y="1411884"/>
            <a:ext cx="4525963" cy="3394472"/>
          </a:xfrm>
        </p:spPr>
      </p:pic>
    </p:spTree>
    <p:extLst>
      <p:ext uri="{BB962C8B-B14F-4D97-AF65-F5344CB8AC3E}">
        <p14:creationId xmlns:p14="http://schemas.microsoft.com/office/powerpoint/2010/main" xmlns="" val="3895807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1628800"/>
            <a:ext cx="4038600" cy="30289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95800" y="980728"/>
            <a:ext cx="3820616" cy="5145435"/>
          </a:xfrm>
        </p:spPr>
      </p:pic>
    </p:spTree>
    <p:extLst>
      <p:ext uri="{BB962C8B-B14F-4D97-AF65-F5344CB8AC3E}">
        <p14:creationId xmlns:p14="http://schemas.microsoft.com/office/powerpoint/2010/main" xmlns="" val="3591002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274638"/>
            <a:ext cx="4038600" cy="30289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51606" y="274638"/>
            <a:ext cx="4038600" cy="302895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75856" y="3303588"/>
            <a:ext cx="5112568" cy="3293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49382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5616" y="764704"/>
            <a:ext cx="7283152" cy="4594523"/>
          </a:xfrm>
        </p:spPr>
      </p:pic>
    </p:spTree>
    <p:extLst>
      <p:ext uri="{BB962C8B-B14F-4D97-AF65-F5344CB8AC3E}">
        <p14:creationId xmlns:p14="http://schemas.microsoft.com/office/powerpoint/2010/main" xmlns="" val="3490319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12160" y="281565"/>
            <a:ext cx="2545854" cy="3507475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2550939"/>
            <a:ext cx="7524328" cy="4227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2875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281743"/>
            <a:ext cx="3034680" cy="452596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35896" y="1196752"/>
            <a:ext cx="4472744" cy="3384376"/>
          </a:xfrm>
        </p:spPr>
      </p:pic>
    </p:spTree>
    <p:extLst>
      <p:ext uri="{BB962C8B-B14F-4D97-AF65-F5344CB8AC3E}">
        <p14:creationId xmlns:p14="http://schemas.microsoft.com/office/powerpoint/2010/main" xmlns="" val="1934759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296311"/>
            <a:ext cx="4038600" cy="30289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48692" y="274638"/>
            <a:ext cx="4038600" cy="302895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59832" y="3346934"/>
            <a:ext cx="4824536" cy="314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20441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274638"/>
            <a:ext cx="4038600" cy="30289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260648"/>
            <a:ext cx="4038600" cy="302895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59832" y="3356992"/>
            <a:ext cx="4680520" cy="2933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12000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1412776"/>
            <a:ext cx="7056784" cy="3384377"/>
          </a:xfrm>
        </p:spPr>
        <p:txBody>
          <a:bodyPr/>
          <a:lstStyle/>
          <a:p>
            <a:pPr>
              <a:buNone/>
            </a:pPr>
            <a:r>
              <a:rPr lang="ru-RU" b="1" i="1" dirty="0" smtClean="0"/>
              <a:t>Цель: </a:t>
            </a:r>
            <a:r>
              <a:rPr lang="ru-RU" b="1" dirty="0" smtClean="0"/>
              <a:t>становление бережного отношения к достояниям истории и культуре своего народа.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3508658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0491" y="980728"/>
            <a:ext cx="4038600" cy="30289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2636912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xmlns="" val="251619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7624" y="2204863"/>
            <a:ext cx="6984776" cy="259228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7200" b="1" i="1" dirty="0" smtClean="0"/>
              <a:t>СПАСИБО ЗА ВНИМАНИЕ!</a:t>
            </a:r>
            <a:endParaRPr lang="ru-RU" sz="7200" b="1" i="1" dirty="0"/>
          </a:p>
        </p:txBody>
      </p:sp>
    </p:spTree>
    <p:extLst>
      <p:ext uri="{BB962C8B-B14F-4D97-AF65-F5344CB8AC3E}">
        <p14:creationId xmlns:p14="http://schemas.microsoft.com/office/powerpoint/2010/main" xmlns="" val="1528819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980729"/>
            <a:ext cx="7344816" cy="3888432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b="1" dirty="0" smtClean="0"/>
              <a:t>Задачи:</a:t>
            </a:r>
          </a:p>
          <a:p>
            <a:r>
              <a:rPr lang="ru-RU" sz="2000" b="1" dirty="0" smtClean="0"/>
              <a:t>*формировать представления об истории жилища, предметов быта, о развитии цивилизации, о составе семьи;</a:t>
            </a:r>
          </a:p>
          <a:p>
            <a:r>
              <a:rPr lang="ru-RU" sz="2000" b="1" dirty="0" smtClean="0"/>
              <a:t>*формировать бережное отношение к природе и всему живому;</a:t>
            </a:r>
          </a:p>
          <a:p>
            <a:r>
              <a:rPr lang="ru-RU" sz="2000" b="1" dirty="0" smtClean="0"/>
              <a:t>*формировать первоначальные представления об истории России, основных исторических событиях;</a:t>
            </a:r>
          </a:p>
          <a:p>
            <a:r>
              <a:rPr lang="ru-RU" sz="2000" b="1" dirty="0" smtClean="0"/>
              <a:t>*развивать интерес к русским традициям и промыслам;</a:t>
            </a:r>
          </a:p>
          <a:p>
            <a:r>
              <a:rPr lang="ru-RU" sz="2000" b="1" dirty="0" smtClean="0"/>
              <a:t>*воспитывать чувства ответственности и гордости за достижения своей страны;</a:t>
            </a:r>
          </a:p>
          <a:p>
            <a:r>
              <a:rPr lang="ru-RU" sz="2000" b="1" dirty="0" smtClean="0"/>
              <a:t>*воспитывать чувства уважения к другим народам.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476672"/>
            <a:ext cx="4211991" cy="36004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69191" y="2051720"/>
            <a:ext cx="4038600" cy="3969568"/>
          </a:xfrm>
        </p:spPr>
      </p:pic>
    </p:spTree>
    <p:extLst>
      <p:ext uri="{BB962C8B-B14F-4D97-AF65-F5344CB8AC3E}">
        <p14:creationId xmlns:p14="http://schemas.microsoft.com/office/powerpoint/2010/main" xmlns="" val="4147852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1052736"/>
            <a:ext cx="4191000" cy="3946301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8200" y="1052736"/>
            <a:ext cx="4038600" cy="4536504"/>
          </a:xfrm>
        </p:spPr>
      </p:pic>
    </p:spTree>
    <p:extLst>
      <p:ext uri="{BB962C8B-B14F-4D97-AF65-F5344CB8AC3E}">
        <p14:creationId xmlns:p14="http://schemas.microsoft.com/office/powerpoint/2010/main" xmlns="" val="3610842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6031" y="281782"/>
            <a:ext cx="5657942" cy="227171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5127405" y="1289884"/>
            <a:ext cx="4525963" cy="2545854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3300" y="2560638"/>
            <a:ext cx="5904656" cy="4139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83099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652934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О музее «Русская изба»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27784" y="1412776"/>
            <a:ext cx="5184576" cy="432048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1400" b="1" dirty="0" smtClean="0"/>
              <a:t>Создать музей- лиха беда начало,</a:t>
            </a:r>
          </a:p>
          <a:p>
            <a:pPr>
              <a:buNone/>
            </a:pPr>
            <a:r>
              <a:rPr lang="ru-RU" sz="1400" b="1" dirty="0" smtClean="0"/>
              <a:t>Каким же надо оптимистом быть,</a:t>
            </a:r>
          </a:p>
          <a:p>
            <a:pPr>
              <a:buNone/>
            </a:pPr>
            <a:r>
              <a:rPr lang="ru-RU" sz="1400" b="1" dirty="0" smtClean="0"/>
              <a:t>Труда и сил физических немало,</a:t>
            </a:r>
          </a:p>
          <a:p>
            <a:pPr>
              <a:buNone/>
            </a:pPr>
            <a:r>
              <a:rPr lang="ru-RU" sz="1400" b="1" dirty="0" smtClean="0"/>
              <a:t>Всю душу в своё детище вложить.</a:t>
            </a:r>
          </a:p>
          <a:p>
            <a:pPr>
              <a:buNone/>
            </a:pPr>
            <a:r>
              <a:rPr lang="ru-RU" sz="1400" b="1" dirty="0" smtClean="0"/>
              <a:t>Какой плетень-красавец у крылечка,</a:t>
            </a:r>
          </a:p>
          <a:p>
            <a:pPr>
              <a:buNone/>
            </a:pPr>
            <a:r>
              <a:rPr lang="ru-RU" sz="1400" b="1" dirty="0" smtClean="0"/>
              <a:t>Какой колодец дивный средь берёз</a:t>
            </a:r>
          </a:p>
          <a:p>
            <a:pPr>
              <a:buNone/>
            </a:pPr>
            <a:r>
              <a:rPr lang="ru-RU" sz="1400" b="1" dirty="0" smtClean="0"/>
              <a:t>И не сама в избе сложилась печка,</a:t>
            </a:r>
          </a:p>
          <a:p>
            <a:pPr>
              <a:buNone/>
            </a:pPr>
            <a:r>
              <a:rPr lang="ru-RU" sz="1400" b="1" dirty="0" smtClean="0"/>
              <a:t>Чтоб было здесь тепло в любой мороз.</a:t>
            </a:r>
          </a:p>
          <a:p>
            <a:pPr>
              <a:buNone/>
            </a:pPr>
            <a:r>
              <a:rPr lang="ru-RU" sz="1400" b="1" dirty="0" smtClean="0"/>
              <a:t>К избе от сердца проторить дорогу,</a:t>
            </a:r>
          </a:p>
          <a:p>
            <a:pPr>
              <a:buNone/>
            </a:pPr>
            <a:r>
              <a:rPr lang="ru-RU" sz="1400" b="1" dirty="0" smtClean="0"/>
              <a:t>Чтоб сохранить исконный, русский дух,</a:t>
            </a:r>
          </a:p>
          <a:p>
            <a:pPr>
              <a:buNone/>
            </a:pPr>
            <a:r>
              <a:rPr lang="ru-RU" sz="1400" b="1" dirty="0" smtClean="0"/>
              <a:t>Чтоб всяк, пришедший к этому порогу,</a:t>
            </a:r>
          </a:p>
          <a:p>
            <a:pPr>
              <a:buNone/>
            </a:pPr>
            <a:r>
              <a:rPr lang="ru-RU" sz="1400" b="1" dirty="0" smtClean="0"/>
              <a:t>К своим истокам сердцем не был глух,</a:t>
            </a:r>
          </a:p>
          <a:p>
            <a:pPr>
              <a:buNone/>
            </a:pPr>
            <a:r>
              <a:rPr lang="ru-RU" sz="1400" b="1" dirty="0" smtClean="0"/>
              <a:t>И наш наказ от русского народа:</a:t>
            </a:r>
          </a:p>
          <a:p>
            <a:pPr>
              <a:buNone/>
            </a:pPr>
            <a:r>
              <a:rPr lang="ru-RU" sz="1400" b="1" dirty="0" smtClean="0"/>
              <a:t>Родная «Русская изба», держись!</a:t>
            </a:r>
          </a:p>
          <a:p>
            <a:pPr>
              <a:buNone/>
            </a:pPr>
            <a:r>
              <a:rPr lang="ru-RU" sz="1400" b="1" dirty="0" smtClean="0"/>
              <a:t>Расти, музей, и крепни год от года,</a:t>
            </a:r>
          </a:p>
          <a:p>
            <a:pPr>
              <a:buNone/>
            </a:pPr>
            <a:r>
              <a:rPr lang="ru-RU" sz="1400" b="1" dirty="0" smtClean="0"/>
              <a:t>Пусть все задумки воплотятся в жизнь!</a:t>
            </a:r>
            <a:endParaRPr lang="ru-RU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43608" y="908721"/>
            <a:ext cx="7200800" cy="4104455"/>
          </a:xfrm>
        </p:spPr>
        <p:txBody>
          <a:bodyPr>
            <a:noAutofit/>
          </a:bodyPr>
          <a:lstStyle/>
          <a:p>
            <a:pPr lvl="1" algn="ctr">
              <a:buNone/>
            </a:pPr>
            <a:r>
              <a:rPr lang="ru-RU" sz="2000" b="1" dirty="0" smtClean="0"/>
              <a:t>В музее дети знакомятся с бытом и трудом русских крестьян. </a:t>
            </a:r>
            <a:endParaRPr lang="ru-RU" sz="2000" b="1" smtClean="0"/>
          </a:p>
          <a:p>
            <a:pPr lvl="1" algn="ctr">
              <a:buNone/>
            </a:pPr>
            <a:r>
              <a:rPr lang="ru-RU" sz="2000" b="1" smtClean="0"/>
              <a:t>В </a:t>
            </a:r>
            <a:r>
              <a:rPr lang="ru-RU" sz="2000" b="1" dirty="0" smtClean="0"/>
              <a:t>работе с детьми используются различные формы: занятия, экскурсии-путешествия в историю отдельных вещей и традиционного быта в целом (история самовара, утюга, сундука); целый ряд занятий построен в форме инсценировок- это посиделки, где дети как бы становятся участниками событий, на которых не только веселились, но и работали. К занятиям в музее широко привлекается фольклорный материал: народные песни, хороводные и подвижные народные игры, пословицы, поговорки, загадки.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228883"/>
            <a:ext cx="4038600" cy="3092750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292685"/>
            <a:ext cx="4038600" cy="3028950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71800" y="3321634"/>
            <a:ext cx="4680520" cy="353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9071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315</Words>
  <Application>Microsoft Office PowerPoint</Application>
  <PresentationFormat>Экран (4:3)</PresentationFormat>
  <Paragraphs>34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Муниципальное дошкольное образовательное учреждение «Детский сад № 233»</vt:lpstr>
      <vt:lpstr>Слайд 2</vt:lpstr>
      <vt:lpstr>Слайд 3</vt:lpstr>
      <vt:lpstr>Слайд 4</vt:lpstr>
      <vt:lpstr>Слайд 5</vt:lpstr>
      <vt:lpstr>Слайд 6</vt:lpstr>
      <vt:lpstr>О музее «Русская изба»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для презентации  «Фольклорные мотивы – 2»</dc:title>
  <dc:creator>user</dc:creator>
  <cp:lastModifiedBy>Наталья</cp:lastModifiedBy>
  <cp:revision>14</cp:revision>
  <dcterms:created xsi:type="dcterms:W3CDTF">2018-10-29T15:55:07Z</dcterms:created>
  <dcterms:modified xsi:type="dcterms:W3CDTF">2018-11-28T19:00:50Z</dcterms:modified>
</cp:coreProperties>
</file>