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924945"/>
            <a:ext cx="6766520" cy="1512168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>
                <a:latin typeface="Gabriola" pitchFamily="82" charset="0"/>
              </a:rPr>
              <a:t>Экологический уголок группы №1</a:t>
            </a:r>
            <a:endParaRPr lang="ru-RU" sz="4400" b="1" dirty="0"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5445224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Выполнили:</a:t>
            </a:r>
          </a:p>
          <a:p>
            <a:r>
              <a:rPr lang="ru-RU" sz="2000" dirty="0" smtClean="0"/>
              <a:t>Пашкина И. В.</a:t>
            </a:r>
          </a:p>
          <a:p>
            <a:r>
              <a:rPr lang="ru-RU" sz="2000" dirty="0" smtClean="0"/>
              <a:t>Александрова С. 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DSC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069370" cy="6373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DSC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38293"/>
            <a:ext cx="4320480" cy="6479998"/>
          </a:xfrm>
        </p:spPr>
      </p:pic>
      <p:pic>
        <p:nvPicPr>
          <p:cNvPr id="5" name="Рисунок 4" descr="_DSC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4304604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Экологические </a:t>
            </a:r>
            <a:r>
              <a:rPr lang="ru-RU" sz="4000" dirty="0" smtClean="0"/>
              <a:t>игры</a:t>
            </a:r>
            <a:endParaRPr lang="ru-RU" dirty="0"/>
          </a:p>
        </p:txBody>
      </p:sp>
      <p:pic>
        <p:nvPicPr>
          <p:cNvPr id="6" name="Содержимое 5" descr="_DSC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4821006" cy="4525963"/>
          </a:xfrm>
        </p:spPr>
      </p:pic>
      <p:pic>
        <p:nvPicPr>
          <p:cNvPr id="8" name="Рисунок 7" descr="_DSC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492896"/>
            <a:ext cx="5189682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1"/>
            <a:ext cx="8686800" cy="216024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5800" b="1" dirty="0" smtClean="0">
                <a:solidFill>
                  <a:schemeClr val="tx1"/>
                </a:solidFill>
                <a:latin typeface="Gabriola"/>
              </a:rPr>
              <a:t>Спасибо за внимание!</a:t>
            </a:r>
            <a:endParaRPr lang="ru-RU" sz="5800" b="1" dirty="0">
              <a:solidFill>
                <a:schemeClr val="tx1"/>
              </a:solidFill>
              <a:latin typeface="Gabrio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Gabriola" pitchFamily="82" charset="0"/>
              </a:rPr>
              <a:t>Актуальность </a:t>
            </a:r>
            <a:endParaRPr lang="ru-RU" sz="5400" b="1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«Игра для дошкольников – способ познания окружающего, игры имеют большую педагогическую ценность – они развивают у детей смекалку, выдержку, самообладание, чувство юмора, организованность» Н. К. Крупская.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Дидактические игры позволяют дошкольникам не только узнать что-то новое, но и применить полученные знания на практике. Несомненно, такие навыки станут основой дальнейшего успешного обучения, развития важных интегративных качеств: любознательный, активный; эмоционально-отзывчивый; способный решать интеллектуальные и личностные задачи, адекватные возрасту; способный управлять своим поведением и планировать свои действия. Всё это конечно относится и к играм по развитию знаний экологии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природы.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Gabriola" pitchFamily="82" charset="0"/>
              </a:rPr>
              <a:t>Задачи экологических </a:t>
            </a:r>
            <a:r>
              <a:rPr lang="ru-RU" sz="4000" b="1" dirty="0" smtClean="0">
                <a:latin typeface="Gabriola" pitchFamily="82" charset="0"/>
              </a:rPr>
              <a:t>игр</a:t>
            </a:r>
            <a:endParaRPr lang="ru-RU" sz="4000" b="1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>
                <a:solidFill>
                  <a:schemeClr val="tx1"/>
                </a:solidFill>
              </a:rPr>
              <a:t>развитие познавательных и умственных </a:t>
            </a:r>
            <a:r>
              <a:rPr lang="ru-RU" sz="3800" u="sng" dirty="0" smtClean="0">
                <a:solidFill>
                  <a:schemeClr val="tx1"/>
                </a:solidFill>
              </a:rPr>
              <a:t>способностей</a:t>
            </a:r>
            <a:r>
              <a:rPr lang="ru-RU" sz="3800" dirty="0" smtClean="0">
                <a:solidFill>
                  <a:schemeClr val="tx1"/>
                </a:solidFill>
              </a:rPr>
              <a:t>: получение новых знаний, их обобщение и закрепление;</a:t>
            </a:r>
          </a:p>
          <a:p>
            <a:r>
              <a:rPr lang="ru-RU" sz="3800" dirty="0" smtClean="0">
                <a:solidFill>
                  <a:schemeClr val="tx1"/>
                </a:solidFill>
              </a:rPr>
              <a:t>расширение имеющихся у них представлений о предметах и явлениях природы, растениях, животных;</a:t>
            </a:r>
          </a:p>
          <a:p>
            <a:r>
              <a:rPr lang="ru-RU" sz="3800" dirty="0" smtClean="0">
                <a:solidFill>
                  <a:schemeClr val="tx1"/>
                </a:solidFill>
              </a:rPr>
              <a:t>развитие памяти, внимания, наблюдательности; развитию умения высказывать свои суждения, делать умозаключения;</a:t>
            </a:r>
          </a:p>
          <a:p>
            <a:r>
              <a:rPr lang="ru-RU" sz="3800" u="sng" dirty="0" smtClean="0">
                <a:solidFill>
                  <a:schemeClr val="tx1"/>
                </a:solidFill>
              </a:rPr>
              <a:t>развитие речи детей</a:t>
            </a:r>
            <a:r>
              <a:rPr lang="ru-RU" sz="3800" dirty="0" smtClean="0">
                <a:solidFill>
                  <a:schemeClr val="tx1"/>
                </a:solidFill>
              </a:rPr>
              <a:t>: пополнение и активизация словаря;</a:t>
            </a:r>
          </a:p>
          <a:p>
            <a:r>
              <a:rPr lang="ru-RU" sz="3800" dirty="0" smtClean="0">
                <a:solidFill>
                  <a:schemeClr val="tx1"/>
                </a:solidFill>
              </a:rPr>
              <a:t>социально-нравственное </a:t>
            </a:r>
            <a:r>
              <a:rPr lang="ru-RU" sz="3800" u="sng" dirty="0" smtClean="0">
                <a:solidFill>
                  <a:schemeClr val="tx1"/>
                </a:solidFill>
              </a:rPr>
              <a:t>развитие</a:t>
            </a:r>
            <a:r>
              <a:rPr lang="ru-RU" sz="3800" dirty="0" smtClean="0">
                <a:solidFill>
                  <a:schemeClr val="tx1"/>
                </a:solidFill>
              </a:rPr>
              <a:t>: познание взаимоотношений между детьми, взрослыми, объектами живой и неживой природы;</a:t>
            </a:r>
          </a:p>
          <a:p>
            <a:r>
              <a:rPr lang="ru-RU" sz="3800" dirty="0" smtClean="0">
                <a:solidFill>
                  <a:schemeClr val="tx1"/>
                </a:solidFill>
              </a:rPr>
              <a:t>формирование чувства справедливости, дети учатся уступать в случае необходимости, учатся сочувствовать и т. 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7060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Gabriola" pitchFamily="82" charset="0"/>
              </a:rPr>
              <a:t>Экологический </a:t>
            </a:r>
            <a:r>
              <a:rPr lang="ru-RU" sz="4000" b="1" dirty="0" smtClean="0">
                <a:latin typeface="Gabriola" pitchFamily="82" charset="0"/>
              </a:rPr>
              <a:t>уголок</a:t>
            </a:r>
            <a:endParaRPr lang="ru-RU" sz="4000" b="1" dirty="0">
              <a:latin typeface="Gabriola" pitchFamily="82" charset="0"/>
            </a:endParaRPr>
          </a:p>
        </p:txBody>
      </p:sp>
      <p:pic>
        <p:nvPicPr>
          <p:cNvPr id="4" name="Содержимое 3" descr="_DSC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5174" y="1554163"/>
            <a:ext cx="586605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92211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Gabriola" pitchFamily="82" charset="0"/>
              </a:rPr>
              <a:t>Экологические </a:t>
            </a:r>
            <a:r>
              <a:rPr lang="ru-RU" b="1" dirty="0" smtClean="0">
                <a:latin typeface="Gabriola" pitchFamily="82" charset="0"/>
              </a:rPr>
              <a:t>игры</a:t>
            </a:r>
            <a:endParaRPr lang="ru-RU" b="1" dirty="0">
              <a:latin typeface="Gabriola" pitchFamily="82" charset="0"/>
            </a:endParaRPr>
          </a:p>
        </p:txBody>
      </p:sp>
      <p:pic>
        <p:nvPicPr>
          <p:cNvPr id="4" name="Содержимое 3" descr="_DSC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88831" cy="49925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543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Gabriola" pitchFamily="82" charset="0"/>
              </a:rPr>
              <a:t>«Дикие и домашние животные»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Цель:</a:t>
            </a:r>
            <a:r>
              <a:rPr lang="ru-RU" dirty="0" smtClean="0"/>
              <a:t> учить детей называть диких и домашних животных; классифицировать их, развивать речь, память, внимание; воспитывать любовь к природе.</a:t>
            </a:r>
          </a:p>
          <a:p>
            <a:pPr>
              <a:buNone/>
            </a:pPr>
            <a:r>
              <a:rPr lang="ru-RU" sz="2800" u="sng" dirty="0" smtClean="0"/>
              <a:t>Чтение художественной литературы:</a:t>
            </a:r>
          </a:p>
          <a:p>
            <a:pPr>
              <a:buNone/>
            </a:pPr>
            <a:r>
              <a:rPr lang="ru-RU" sz="2800" dirty="0" smtClean="0"/>
              <a:t> «Теремок»</a:t>
            </a:r>
          </a:p>
          <a:p>
            <a:pPr>
              <a:buNone/>
            </a:pPr>
            <a:r>
              <a:rPr lang="ru-RU" sz="2800" dirty="0" smtClean="0"/>
              <a:t> «Курочка Ряба»</a:t>
            </a:r>
          </a:p>
          <a:p>
            <a:pPr>
              <a:buNone/>
            </a:pPr>
            <a:r>
              <a:rPr lang="ru-RU" sz="2800" dirty="0" smtClean="0"/>
              <a:t>«Колобок»</a:t>
            </a:r>
          </a:p>
          <a:p>
            <a:pPr>
              <a:buNone/>
            </a:pPr>
            <a:r>
              <a:rPr lang="ru-RU" sz="2800" dirty="0" smtClean="0"/>
              <a:t>«Репка»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DSC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675802" cy="5976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DSC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722" y="260648"/>
            <a:ext cx="8384742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Gabriola" pitchFamily="82" charset="0"/>
              </a:rPr>
              <a:t>«Времена года»</a:t>
            </a:r>
            <a:endParaRPr lang="ru-RU" sz="5400" b="1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49294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/>
              <a:t>Цель:</a:t>
            </a:r>
            <a:r>
              <a:rPr lang="ru-RU" dirty="0" smtClean="0"/>
              <a:t> формировать представления у детей о  признаках времен года и их дары; развивать у детей память, мышление, речь.</a:t>
            </a:r>
          </a:p>
          <a:p>
            <a:pPr>
              <a:buNone/>
            </a:pPr>
            <a:r>
              <a:rPr lang="ru-RU" u="sng" dirty="0" smtClean="0"/>
              <a:t>Чтение художественной литературы:</a:t>
            </a:r>
          </a:p>
          <a:p>
            <a:pPr>
              <a:buNone/>
            </a:pPr>
            <a:r>
              <a:rPr lang="ru-RU" dirty="0" smtClean="0"/>
              <a:t>«Репка»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</a:t>
            </a:r>
          </a:p>
          <a:p>
            <a:pPr>
              <a:buNone/>
            </a:pPr>
            <a:r>
              <a:rPr lang="ru-RU" dirty="0" smtClean="0"/>
              <a:t>«Дождик» Е. Благинина</a:t>
            </a:r>
          </a:p>
          <a:p>
            <a:pPr>
              <a:buNone/>
            </a:pPr>
            <a:r>
              <a:rPr lang="ru-RU" dirty="0" err="1" smtClean="0"/>
              <a:t>Потешки</a:t>
            </a:r>
            <a:r>
              <a:rPr lang="ru-RU" dirty="0" smtClean="0"/>
              <a:t> «Дождик-дождик», «</a:t>
            </a:r>
            <a:r>
              <a:rPr lang="ru-RU" dirty="0" err="1" smtClean="0"/>
              <a:t>Огуречик-огуречик</a:t>
            </a:r>
            <a:r>
              <a:rPr lang="ru-RU" dirty="0" smtClean="0"/>
              <a:t>», «Как по лугу», «Травка – муравка»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</TotalTime>
  <Words>106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Экологический уголок группы №1</vt:lpstr>
      <vt:lpstr>Актуальность </vt:lpstr>
      <vt:lpstr>Задачи экологических игр</vt:lpstr>
      <vt:lpstr>Экологический уголок</vt:lpstr>
      <vt:lpstr>Экологические игры</vt:lpstr>
      <vt:lpstr>«Дикие и домашние животные»</vt:lpstr>
      <vt:lpstr>Слайд 7</vt:lpstr>
      <vt:lpstr>Слайд 8</vt:lpstr>
      <vt:lpstr>«Времена года»</vt:lpstr>
      <vt:lpstr>Слайд 10</vt:lpstr>
      <vt:lpstr>Слайд 11</vt:lpstr>
      <vt:lpstr> Экологические игры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уголок группы №1</dc:title>
  <dc:creator>света</dc:creator>
  <cp:lastModifiedBy>User</cp:lastModifiedBy>
  <cp:revision>11</cp:revision>
  <dcterms:created xsi:type="dcterms:W3CDTF">2018-04-20T05:12:42Z</dcterms:created>
  <dcterms:modified xsi:type="dcterms:W3CDTF">2018-04-20T11:01:33Z</dcterms:modified>
</cp:coreProperties>
</file>