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6" r:id="rId5"/>
    <p:sldId id="268" r:id="rId6"/>
    <p:sldId id="270" r:id="rId7"/>
    <p:sldId id="278" r:id="rId8"/>
    <p:sldId id="273" r:id="rId9"/>
    <p:sldId id="287" r:id="rId10"/>
    <p:sldId id="276" r:id="rId11"/>
    <p:sldId id="277" r:id="rId12"/>
    <p:sldId id="29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B9F98E7-A2F0-4733-94A2-36034F1FB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896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9F98E7-A2F0-4733-94A2-36034F1FB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25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9F98E7-A2F0-4733-94A2-36034F1FB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4841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9F98E7-A2F0-4733-94A2-36034F1FB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97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9F98E7-A2F0-4733-94A2-36034F1FB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95745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9F98E7-A2F0-4733-94A2-36034F1FB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171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98E7-A2F0-4733-94A2-36034F1FB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2252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98E7-A2F0-4733-94A2-36034F1FB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02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98E7-A2F0-4733-94A2-36034F1FB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09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9F98E7-A2F0-4733-94A2-36034F1FB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21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9F98E7-A2F0-4733-94A2-36034F1FB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23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9F98E7-A2F0-4733-94A2-36034F1FB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78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98E7-A2F0-4733-94A2-36034F1FB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35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98E7-A2F0-4733-94A2-36034F1FB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420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98E7-A2F0-4733-94A2-36034F1FB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552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4214-65AA-47C5-8B73-FB38C88E347E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9F98E7-A2F0-4733-94A2-36034F1FB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039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4214-65AA-47C5-8B73-FB38C88E347E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B9F98E7-A2F0-4733-94A2-36034F1FB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85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2.m4a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media" Target="../media/media1.m4a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222107B4-43E4-42BA-9961-A20393C92D74}"/>
              </a:ext>
            </a:extLst>
          </p:cNvPr>
          <p:cNvSpPr/>
          <p:nvPr/>
        </p:nvSpPr>
        <p:spPr>
          <a:xfrm>
            <a:off x="1935126" y="1020856"/>
            <a:ext cx="9313502" cy="28919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«Игры и упражнения на развитие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чувства ритма у детей старшего возраста» 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II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часть)</a:t>
            </a:r>
          </a:p>
          <a:p>
            <a:pPr algn="ctr"/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309DD9FC-6DFB-48D7-9002-D4CBE9E7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050" y="559869"/>
            <a:ext cx="8911687" cy="51357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МДОУ  «Детский сад № 233»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A7BDB0-1A63-4B4D-ABA6-6E08842A0B1D}"/>
              </a:ext>
            </a:extLst>
          </p:cNvPr>
          <p:cNvSpPr txBox="1"/>
          <p:nvPr/>
        </p:nvSpPr>
        <p:spPr>
          <a:xfrm>
            <a:off x="3912781" y="4104169"/>
            <a:ext cx="7836195" cy="1732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Подготовила </a:t>
            </a:r>
          </a:p>
          <a:p>
            <a:pPr algn="r">
              <a:lnSpc>
                <a:spcPct val="12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музыкальный руководитель:</a:t>
            </a:r>
          </a:p>
          <a:p>
            <a:pPr algn="r">
              <a:lnSpc>
                <a:spcPct val="12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Зиновьева В.В.</a:t>
            </a:r>
          </a:p>
          <a:p>
            <a:pPr algn="r">
              <a:lnSpc>
                <a:spcPct val="120000"/>
              </a:lnSpc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           г. Ярославль 2021 г. </a:t>
            </a:r>
          </a:p>
        </p:txBody>
      </p:sp>
    </p:spTree>
    <p:extLst>
      <p:ext uri="{BB962C8B-B14F-4D97-AF65-F5344CB8AC3E}">
        <p14:creationId xmlns:p14="http://schemas.microsoft.com/office/powerpoint/2010/main" xmlns="" val="1784765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3AB8D9E-3BA1-4EB4-8E20-FF6F18E36B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65" y="566176"/>
            <a:ext cx="5293507" cy="6113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2F27BC-1CD7-404D-A13B-90E984029A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5416" y="566176"/>
            <a:ext cx="5756057" cy="6202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657727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89D71AE-89FC-4F7F-8AC7-10101D9503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578" y="91840"/>
            <a:ext cx="5283707" cy="423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A6D7A8-15F4-434E-86A4-A2FADBA6CF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5163" y="2922912"/>
            <a:ext cx="6501393" cy="3492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912772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29391" y="-4165"/>
            <a:ext cx="10925299" cy="17003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9407" y="1774918"/>
            <a:ext cx="4568060" cy="317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01104" y="126533"/>
            <a:ext cx="10272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тут Катенька, которая стояла под дверью и всё слышала, закричала: «Бабушка! Я нашла музыкальные инструменты! Идем на кухню»!  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Катя включила магнитофон, они стали играть под музыку, а бабушка запела. И это был самый лучший голос.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7849" y="4120737"/>
            <a:ext cx="4393212" cy="2618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avatars.mds.yandex.net/get-zen_doc/5268479/pub_60eb60e888bc8c51062d3c64_60eb61882fdcb104b1198b0e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97" y="3562597"/>
            <a:ext cx="4412570" cy="3275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amba - Krasnaya SHapochka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894455" y="1774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31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3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765B23-ED19-4249-9183-B0C71D61FF67}"/>
              </a:ext>
            </a:extLst>
          </p:cNvPr>
          <p:cNvSpPr txBox="1"/>
          <p:nvPr/>
        </p:nvSpPr>
        <p:spPr>
          <a:xfrm>
            <a:off x="2490271" y="409820"/>
            <a:ext cx="65523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«Мишки и мышки»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(«Шагать-шагать, бегать-бегать»)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C3AF88-AEC2-4770-A016-7B6C08462B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94656" y="1221486"/>
            <a:ext cx="2905125" cy="32575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02A3BC2-A284-4906-BD08-31B7E83BA9F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9714" y="4771467"/>
            <a:ext cx="1353429" cy="16399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4D57607-FF90-4994-8F50-6BDA180C7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2565" y="4771467"/>
            <a:ext cx="1353429" cy="16399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AB9D676-688F-4039-8933-0D4F0236F6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2885" y="2647507"/>
            <a:ext cx="3326370" cy="3763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0143D12-A80E-4F23-9603-49C5CD9FBB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209" y="1216008"/>
            <a:ext cx="4678071" cy="3765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4" name="04 - Track  4 мишки и мышки .mp3">
            <a:hlinkClick r:id="" action="ppaction://media"/>
            <a:extLst>
              <a:ext uri="{FF2B5EF4-FFF2-40B4-BE49-F238E27FC236}">
                <a16:creationId xmlns:a16="http://schemas.microsoft.com/office/drawing/2014/main" xmlns="" id="{5C57C183-EFBE-4580-824F-98B77A52BEB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932295" y="788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128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670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5283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8BC297-AEF3-46FE-83DB-726FB692E871}"/>
              </a:ext>
            </a:extLst>
          </p:cNvPr>
          <p:cNvSpPr txBox="1"/>
          <p:nvPr/>
        </p:nvSpPr>
        <p:spPr>
          <a:xfrm>
            <a:off x="1531088" y="170121"/>
            <a:ext cx="10660912" cy="169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                             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Когда ритм становится зримым: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1.  Произнеси, сосчитай хлопки и соотнеси с картинкой.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2.  Сосчитай сколько точек на картинке и прохлопай столько ударов.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 descr="E:\ритм мастер-класс\фото для презентации МК-2018\02.jpg">
            <a:extLst>
              <a:ext uri="{FF2B5EF4-FFF2-40B4-BE49-F238E27FC236}">
                <a16:creationId xmlns:a16="http://schemas.microsoft.com/office/drawing/2014/main" xmlns="" id="{43B1F93A-56CD-4BCE-9BB2-56BC1FA12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279" y="2347754"/>
            <a:ext cx="6820646" cy="399697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72611EC-A569-485B-9978-592388F1C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8274" y="2347754"/>
            <a:ext cx="2819400" cy="388891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9605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FE6D60-5DB0-48DE-9F6A-80B1CFB725CA}"/>
              </a:ext>
            </a:extLst>
          </p:cNvPr>
          <p:cNvSpPr txBox="1"/>
          <p:nvPr/>
        </p:nvSpPr>
        <p:spPr>
          <a:xfrm>
            <a:off x="1669312" y="297713"/>
            <a:ext cx="66985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Ты на птичку посмотри и за нею повтори!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28DCAF-CB55-44C8-81AB-F561BA2FBE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7399" y="1174810"/>
            <a:ext cx="1832689" cy="1832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5224DB-14DA-4B79-AB0D-F65B7C3ABF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3990" y="4309645"/>
            <a:ext cx="1664352" cy="16643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A94D06D-3319-4AB5-A7F3-F98A95E53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3373" y="4309645"/>
            <a:ext cx="1664352" cy="16643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32CC441-AF9C-4CF3-8863-45810CC8C3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9627" y="4309645"/>
            <a:ext cx="1664352" cy="16643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B69274E-A3BC-40C7-A59B-E995F3842D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0397" y="5040124"/>
            <a:ext cx="926672" cy="9266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828C7CE-0B39-47CB-9D0B-CCE96A0888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1841" y="5047325"/>
            <a:ext cx="926672" cy="9266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EDC9685-C7AB-4A8C-A044-5AEA5C05A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4752" y="180754"/>
            <a:ext cx="4012547" cy="438652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25280C2-ECDE-4452-97CF-F46FB4E7A4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1053" y="2078883"/>
            <a:ext cx="926672" cy="9266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936D7A9-92B1-4170-A261-F544DCA254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0037" y="2091154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1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A75505-C245-4762-A8DE-4C5FC8708D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1256" y="74428"/>
            <a:ext cx="4167963" cy="45951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AC3EA3-4C36-4853-B5F8-B8B4D2DBE63B}"/>
              </a:ext>
            </a:extLst>
          </p:cNvPr>
          <p:cNvSpPr txBox="1"/>
          <p:nvPr/>
        </p:nvSpPr>
        <p:spPr>
          <a:xfrm>
            <a:off x="1573619" y="414669"/>
            <a:ext cx="6858000" cy="2815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«Дятел сел на толстый сук - Тук да тук, тук да тук.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Всем друзьям своим на юг телеграммы дятел шлёт: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Что весна уже идёт, что растаял снег вокруг.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Дятел зиму зимовал, в жарких странах побывал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И понятно почему скучно дятлу одному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Без друзей и без подруг».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2E69A5B-8402-497D-A910-60FAEB5DE7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6863" y="4093503"/>
            <a:ext cx="1832689" cy="1832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C2E3F77-A573-4E53-9178-56D76CE58F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5981" y="5009847"/>
            <a:ext cx="926672" cy="9266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7D13ABC-3321-4481-A70F-1534A585C8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5737" y="4999520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64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4EE368-260B-4EBA-8AA9-B1F50353EB38}"/>
              </a:ext>
            </a:extLst>
          </p:cNvPr>
          <p:cNvSpPr txBox="1"/>
          <p:nvPr/>
        </p:nvSpPr>
        <p:spPr>
          <a:xfrm>
            <a:off x="6921796" y="102251"/>
            <a:ext cx="4167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Ритмическая полифония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F4D6698-5D4A-42F9-A739-BFE22156C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4017" y="1690352"/>
            <a:ext cx="1371600" cy="173864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D4641D-86CD-4576-8E7F-A45B07144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780" y="1644865"/>
            <a:ext cx="1371600" cy="173864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E65C83-0B69-4E70-920F-3F89C82BB6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4605" y="1002260"/>
            <a:ext cx="1918018" cy="242674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4CAF80F-66B2-49F9-859A-6C5778B551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709" y="3837465"/>
            <a:ext cx="1953970" cy="247222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6BD4DDE-7C1C-40E5-AE22-D633EFC632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4605" y="3844024"/>
            <a:ext cx="1918019" cy="242674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FDB9A06-1446-45AD-A5F3-34190A781F9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468" y="170120"/>
            <a:ext cx="5918346" cy="294949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5F19481-6FD6-446C-8264-E6E04887FF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276"/>
          <a:stretch/>
        </p:blipFill>
        <p:spPr>
          <a:xfrm>
            <a:off x="222945" y="4025601"/>
            <a:ext cx="5918347" cy="228409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5131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BCC4CB56-E24B-482E-9E8E-DC2E772CC00B}"/>
              </a:ext>
            </a:extLst>
          </p:cNvPr>
          <p:cNvSpPr/>
          <p:nvPr/>
        </p:nvSpPr>
        <p:spPr>
          <a:xfrm>
            <a:off x="2291357" y="302887"/>
            <a:ext cx="7798941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лыбающееся лицо 1">
            <a:extLst>
              <a:ext uri="{FF2B5EF4-FFF2-40B4-BE49-F238E27FC236}">
                <a16:creationId xmlns:a16="http://schemas.microsoft.com/office/drawing/2014/main" xmlns="" id="{B3B6DE73-992A-466F-9990-3C7F6DF88B6A}"/>
              </a:ext>
            </a:extLst>
          </p:cNvPr>
          <p:cNvSpPr/>
          <p:nvPr/>
        </p:nvSpPr>
        <p:spPr>
          <a:xfrm>
            <a:off x="2291357" y="2801676"/>
            <a:ext cx="563527" cy="478467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лыбающееся лицо 3">
            <a:extLst>
              <a:ext uri="{FF2B5EF4-FFF2-40B4-BE49-F238E27FC236}">
                <a16:creationId xmlns:a16="http://schemas.microsoft.com/office/drawing/2014/main" xmlns="" id="{FFF16F43-7334-48C3-893B-BC9CF6C49B34}"/>
              </a:ext>
            </a:extLst>
          </p:cNvPr>
          <p:cNvSpPr/>
          <p:nvPr/>
        </p:nvSpPr>
        <p:spPr>
          <a:xfrm>
            <a:off x="3083426" y="2801675"/>
            <a:ext cx="563527" cy="478467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>
            <a:extLst>
              <a:ext uri="{FF2B5EF4-FFF2-40B4-BE49-F238E27FC236}">
                <a16:creationId xmlns:a16="http://schemas.microsoft.com/office/drawing/2014/main" xmlns="" id="{05F8832E-7B76-4FD8-9B0B-78352C207096}"/>
              </a:ext>
            </a:extLst>
          </p:cNvPr>
          <p:cNvSpPr/>
          <p:nvPr/>
        </p:nvSpPr>
        <p:spPr>
          <a:xfrm>
            <a:off x="3859646" y="2833575"/>
            <a:ext cx="563527" cy="478467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>
            <a:extLst>
              <a:ext uri="{FF2B5EF4-FFF2-40B4-BE49-F238E27FC236}">
                <a16:creationId xmlns:a16="http://schemas.microsoft.com/office/drawing/2014/main" xmlns="" id="{23655B3A-3159-42FC-9864-E65DCB99B268}"/>
              </a:ext>
            </a:extLst>
          </p:cNvPr>
          <p:cNvSpPr/>
          <p:nvPr/>
        </p:nvSpPr>
        <p:spPr>
          <a:xfrm>
            <a:off x="4708453" y="2833574"/>
            <a:ext cx="524532" cy="478467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>
            <a:extLst>
              <a:ext uri="{FF2B5EF4-FFF2-40B4-BE49-F238E27FC236}">
                <a16:creationId xmlns:a16="http://schemas.microsoft.com/office/drawing/2014/main" xmlns="" id="{894F378B-600F-46D4-8187-988CF14CBF34}"/>
              </a:ext>
            </a:extLst>
          </p:cNvPr>
          <p:cNvSpPr/>
          <p:nvPr/>
        </p:nvSpPr>
        <p:spPr>
          <a:xfrm>
            <a:off x="5494173" y="2833573"/>
            <a:ext cx="563527" cy="478467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>
            <a:extLst>
              <a:ext uri="{FF2B5EF4-FFF2-40B4-BE49-F238E27FC236}">
                <a16:creationId xmlns:a16="http://schemas.microsoft.com/office/drawing/2014/main" xmlns="" id="{D963C0C2-2AB0-4653-87D3-FD6B49461565}"/>
              </a:ext>
            </a:extLst>
          </p:cNvPr>
          <p:cNvSpPr/>
          <p:nvPr/>
        </p:nvSpPr>
        <p:spPr>
          <a:xfrm>
            <a:off x="6236824" y="2833572"/>
            <a:ext cx="563527" cy="478467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>
            <a:extLst>
              <a:ext uri="{FF2B5EF4-FFF2-40B4-BE49-F238E27FC236}">
                <a16:creationId xmlns:a16="http://schemas.microsoft.com/office/drawing/2014/main" xmlns="" id="{CFA84D0E-201D-42C4-8262-AAF66738A2BD}"/>
              </a:ext>
            </a:extLst>
          </p:cNvPr>
          <p:cNvSpPr/>
          <p:nvPr/>
        </p:nvSpPr>
        <p:spPr>
          <a:xfrm>
            <a:off x="7013044" y="2461931"/>
            <a:ext cx="858307" cy="893134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8DCED97-B55F-4E57-A1F3-4629E2663CD7}"/>
              </a:ext>
            </a:extLst>
          </p:cNvPr>
          <p:cNvSpPr txBox="1"/>
          <p:nvPr/>
        </p:nvSpPr>
        <p:spPr>
          <a:xfrm>
            <a:off x="2877898" y="304155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Ритмическое озвучивание стихотворения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«Веселый ручеек»</a:t>
            </a:r>
            <a:endParaRPr lang="ru-RU" sz="20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D408AE4-06C5-4BBA-BABF-059E3D28202E}"/>
              </a:ext>
            </a:extLst>
          </p:cNvPr>
          <p:cNvSpPr txBox="1"/>
          <p:nvPr/>
        </p:nvSpPr>
        <p:spPr>
          <a:xfrm>
            <a:off x="3150796" y="1418871"/>
            <a:ext cx="6097772" cy="1039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«Ручеёк в лесу бежал и зайчонка повстречал.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Тра-та-та, тра-та-та – лапками по пню стучал.</a:t>
            </a:r>
          </a:p>
          <a:p>
            <a:pPr>
              <a:lnSpc>
                <a:spcPct val="150000"/>
              </a:lnSpc>
            </a:pPr>
            <a:endParaRPr lang="ru-RU" sz="16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F26575C-4EF3-46FD-903C-EC08444B2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05" y="3513072"/>
            <a:ext cx="11184048" cy="3115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7946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EEE6A9-3388-4111-A2FC-077A57D3C824}"/>
              </a:ext>
            </a:extLst>
          </p:cNvPr>
          <p:cNvSpPr txBox="1"/>
          <p:nvPr/>
        </p:nvSpPr>
        <p:spPr>
          <a:xfrm>
            <a:off x="3045342" y="329609"/>
            <a:ext cx="7014011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Ручеек зайчонку вторит: 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Дзынь-дзынь-дзынь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дзынь-дзынь-дзынь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Колокольчик их услышал: 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Динь-динь-динь, динь-динь-динь.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Белочка спустилась с ветки 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И орешками –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хрум-хрум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Тук-тук-тук – с берёзы дятел.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Ах, какой поднялся шум!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2C2DDC-496F-441D-9391-83A0224908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53" y="3429000"/>
            <a:ext cx="1790700" cy="22383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A7ECA1E-E2A5-435B-B220-1A042DABED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6921" y="2753708"/>
            <a:ext cx="1350584" cy="1350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71DA5E-9064-487B-ABE3-6FB4E0BEA72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45863" y="4250925"/>
            <a:ext cx="2552700" cy="1712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8B4D66E-8226-45D8-9C5D-205F627207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030" y="3621521"/>
            <a:ext cx="2187502" cy="223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C533004-251A-4875-B007-2BAD5BDDFD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560" y="144194"/>
            <a:ext cx="1882087" cy="275370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0AC643F-3306-474E-A4EF-44671ACECB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7950" y="1540550"/>
            <a:ext cx="990600" cy="11638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79CB87F-07C6-4E86-9755-0F94D248DF2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059353" y="144194"/>
            <a:ext cx="1232659" cy="123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3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03DEA5C-EA15-4239-B4C2-FD5DCC2452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5347" y="214411"/>
            <a:ext cx="6290282" cy="12693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B120C7F-4A7E-4780-A895-998F204C54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552" t="31280" r="1902" b="3437"/>
          <a:stretch/>
        </p:blipFill>
        <p:spPr>
          <a:xfrm>
            <a:off x="97625" y="1661050"/>
            <a:ext cx="7166743" cy="3123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E36C65-B98D-4942-A8AF-1BDAF3A65A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9860" t="17294" r="34001" b="17294"/>
          <a:stretch/>
        </p:blipFill>
        <p:spPr>
          <a:xfrm>
            <a:off x="7410202" y="2656115"/>
            <a:ext cx="4629011" cy="4062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478983" y="380240"/>
            <a:ext cx="3135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Сказка-</a:t>
            </a:r>
            <a:r>
              <a:rPr lang="ru-RU" sz="24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шумелка</a:t>
            </a:r>
            <a:endParaRPr lang="ru-RU" sz="2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«Чей голос лучше»</a:t>
            </a:r>
            <a:endParaRPr lang="ru-RU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8989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305</TotalTime>
  <Words>191</Words>
  <Application>Microsoft Office PowerPoint</Application>
  <PresentationFormat>Произвольный</PresentationFormat>
  <Paragraphs>38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МДОУ  «Детский сад № 233»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 «Детский сад № 233»</dc:title>
  <dc:creator>Сергей Зиновьев</dc:creator>
  <cp:lastModifiedBy>Ds233new</cp:lastModifiedBy>
  <cp:revision>11</cp:revision>
  <dcterms:created xsi:type="dcterms:W3CDTF">2021-10-31T15:38:32Z</dcterms:created>
  <dcterms:modified xsi:type="dcterms:W3CDTF">2022-08-19T08:10:23Z</dcterms:modified>
</cp:coreProperties>
</file>