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321" r:id="rId2"/>
    <p:sldId id="294" r:id="rId3"/>
    <p:sldId id="260" r:id="rId4"/>
    <p:sldId id="261" r:id="rId5"/>
    <p:sldId id="299" r:id="rId6"/>
    <p:sldId id="295" r:id="rId7"/>
    <p:sldId id="270" r:id="rId8"/>
    <p:sldId id="262" r:id="rId9"/>
    <p:sldId id="323" r:id="rId10"/>
    <p:sldId id="324" r:id="rId11"/>
    <p:sldId id="322" r:id="rId12"/>
    <p:sldId id="301" r:id="rId13"/>
    <p:sldId id="307" r:id="rId14"/>
    <p:sldId id="30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>
      <p:cViewPr varScale="1">
        <p:scale>
          <a:sx n="74" d="100"/>
          <a:sy n="74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6E10-5E40-42D1-B019-3AE2D195174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512F8-2574-432F-8D99-C8995405DE7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E53AA-9D21-42D8-9F5E-9347E084A7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0D5BD-60AF-43A5-BC80-2C2909653F2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E7570-371F-4BAB-BDE8-4740BB9D8B1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745B5-9EC1-4D00-8259-343FA5C67D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C9D85-CF4A-4307-9691-09C401C669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6F0A6-C22B-488E-80C6-6FE4D65F83A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3E62A-9D1E-426E-A87D-96A6E3FDF57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9F253-E017-4443-B51D-6ECF33F9089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65D47-84E9-4607-8DC8-542BB39533B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6339" name="WordArt 15"/>
          <p:cNvSpPr>
            <a:spLocks noChangeArrowheads="1" noChangeShapeType="1" noTextEdit="1"/>
          </p:cNvSpPr>
          <p:nvPr/>
        </p:nvSpPr>
        <p:spPr bwMode="auto">
          <a:xfrm flipV="1">
            <a:off x="1258888" y="404664"/>
            <a:ext cx="676910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5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50021"/>
                  </a:gs>
                  <a:gs pos="50000">
                    <a:srgbClr val="FF9FB1"/>
                  </a:gs>
                  <a:gs pos="100000">
                    <a:srgbClr val="A5002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1C74"/>
                </a:outerShdw>
              </a:effectLst>
              <a:latin typeface="Monotype Corsiva"/>
              <a:cs typeface="Arial" charset="0"/>
            </a:endParaRP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2360918" y="4149080"/>
            <a:ext cx="4249042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Воспитатель: </a:t>
            </a:r>
            <a:endParaRPr lang="ru-RU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Куличкина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Светлана Игоревна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728700"/>
            <a:ext cx="7128396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6009"/>
                </a:solidFill>
                <a:latin typeface="Comic Sans MS" pitchFamily="66" charset="0"/>
              </a:rPr>
              <a:t>Внимание, дорога!</a:t>
            </a:r>
            <a:endParaRPr lang="ru-RU" sz="6000" b="1" dirty="0">
              <a:solidFill>
                <a:srgbClr val="00600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632639" cy="35116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39"/>
            <a:ext cx="2678744" cy="35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74900"/>
            <a:ext cx="4491409" cy="33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2460273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68760"/>
            <a:ext cx="2283718" cy="3044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Заключительный этап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995120" cy="4840303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842145" cy="2465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75" y="1562513"/>
            <a:ext cx="6209298" cy="4642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2" y="3284984"/>
            <a:ext cx="1916553" cy="2564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8363272" cy="44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Использование данного проекта способствует более глубокому усвоению детьми правил дорожного движения, закреплению знаний и умений, формированию осознанного отношения к их соблюдению, развитие чувство контроля, самоконтроля, ответственности и предпосылок готовности отвечать за свои поступки. Дети ориентированы в том, что машины движутся по проезжей части улицы, а пешеходы по тротуару. Знают о назначении светофора. Хорошо ориентируются в пространстве справа, слева, вперёд, назад, вверх, вниз. Имеют представление о видах транспорта, об особенностях их передвижения. Знают, какие правила безопасного поведения необходимо соблюдать на дороге. Дети знают, в каком городе живут и какой у них адрес, безопасный путь от детского сада домой. Ориентированы в том, что на дорогах расположено много дорожных знаков. Знают,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называют </a:t>
            </a:r>
            <a:r>
              <a:rPr lang="ru-RU" dirty="0"/>
              <a:t>и объясняют назначение этих знаков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252765" cy="2877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39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23" y="420460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Актуальность проекта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66843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Ежегодно на дорогах городов нашей страны совершаются сотни</a:t>
            </a:r>
          </a:p>
          <a:p>
            <a:pPr algn="just"/>
            <a:r>
              <a:rPr lang="ru-RU" sz="2000" dirty="0"/>
              <a:t>дорожно-транспортных происшествий, в результате которых десятки детей погибают, сотни получают ранения и травмы.</a:t>
            </a:r>
          </a:p>
          <a:p>
            <a:pPr algn="just"/>
            <a:r>
              <a:rPr lang="ru-RU" sz="2000" dirty="0"/>
              <a:t>Именно поэтому дорожно-транспортный травматизм остается</a:t>
            </a:r>
          </a:p>
          <a:p>
            <a:pPr algn="just"/>
            <a:r>
              <a:rPr lang="ru-RU" sz="2000" dirty="0"/>
              <a:t>приоритетной проблемой общества, требующей решения, при всеобщем участии и самыми эффективными методами.</a:t>
            </a:r>
          </a:p>
          <a:p>
            <a:pPr algn="just"/>
            <a:r>
              <a:rPr lang="ru-RU" sz="2000" dirty="0" smtClean="0"/>
              <a:t>   Дошкольник </a:t>
            </a:r>
            <a:r>
              <a:rPr lang="ru-RU" sz="2000" dirty="0"/>
              <a:t>не умеет управлять своим поведением, </a:t>
            </a:r>
            <a:r>
              <a:rPr lang="ru-RU" sz="2000" dirty="0" smtClean="0"/>
              <a:t>    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поэтому </a:t>
            </a:r>
            <a:r>
              <a:rPr lang="ru-RU" sz="2000" dirty="0"/>
              <a:t>изучение и доведение до автоматизма </a:t>
            </a:r>
            <a:r>
              <a:rPr lang="ru-RU" sz="2000" dirty="0" smtClean="0"/>
              <a:t>     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ПДД</a:t>
            </a:r>
            <a:r>
              <a:rPr lang="ru-RU" sz="2000" dirty="0"/>
              <a:t>, является одной из главных задач на </a:t>
            </a:r>
            <a:r>
              <a:rPr lang="ru-RU" sz="2000" dirty="0" smtClean="0"/>
              <a:t> 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    сегодняшний </a:t>
            </a:r>
            <a:r>
              <a:rPr lang="ru-RU" sz="2000" dirty="0"/>
              <a:t>день, а способствовать этому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           будет </a:t>
            </a:r>
            <a:r>
              <a:rPr lang="ru-RU" sz="2000" dirty="0"/>
              <a:t>работа над данным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40729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5" y="0"/>
            <a:ext cx="9144000" cy="6853968"/>
          </a:xfrm>
          <a:prstGeom prst="rect">
            <a:avLst/>
          </a:prstGeom>
        </p:spPr>
      </p:pic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0" y="476672"/>
            <a:ext cx="8642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Цель проекта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395288" y="1557338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i="1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1139812"/>
            <a:ext cx="7000924" cy="364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3650" y="113981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Формирование </a:t>
            </a:r>
            <a:r>
              <a:rPr lang="ru-RU" sz="3600" dirty="0"/>
              <a:t>у детей навыков безопасного поведения на дорогах.</a:t>
            </a:r>
          </a:p>
          <a:p>
            <a:r>
              <a:rPr lang="ru-RU" sz="3600" dirty="0" smtClean="0"/>
              <a:t>Создание </a:t>
            </a:r>
            <a:r>
              <a:rPr lang="ru-RU" sz="3600" dirty="0"/>
              <a:t>в группе максимально эффективных условий для </a:t>
            </a:r>
            <a:endParaRPr lang="ru-RU" sz="3600" dirty="0" smtClean="0"/>
          </a:p>
          <a:p>
            <a:r>
              <a:rPr lang="ru-RU" sz="3600" dirty="0" smtClean="0"/>
              <a:t>организации </a:t>
            </a:r>
            <a:r>
              <a:rPr lang="ru-RU" sz="3600" dirty="0"/>
              <a:t>работы по </a:t>
            </a:r>
            <a:endParaRPr lang="ru-RU" sz="3600" dirty="0" smtClean="0"/>
          </a:p>
          <a:p>
            <a:r>
              <a:rPr lang="ru-RU" sz="3600" dirty="0"/>
              <a:t> </a:t>
            </a:r>
            <a:r>
              <a:rPr lang="ru-RU" sz="3600" dirty="0" smtClean="0"/>
              <a:t>        формированию </a:t>
            </a:r>
            <a:r>
              <a:rPr lang="ru-RU" sz="3600" dirty="0"/>
              <a:t>у детей навыков </a:t>
            </a:r>
            <a:r>
              <a:rPr lang="ru-RU" sz="3600" dirty="0" smtClean="0"/>
              <a:t>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правильного </a:t>
            </a:r>
            <a:r>
              <a:rPr lang="ru-RU" sz="3600" dirty="0"/>
              <a:t>поведения на </a:t>
            </a:r>
            <a:r>
              <a:rPr lang="ru-RU" sz="3600" dirty="0" smtClean="0"/>
              <a:t>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дороге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0" y="548680"/>
            <a:ext cx="8642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Задачи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395288" y="1557338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200" i="1" dirty="0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247" y="1487354"/>
            <a:ext cx="727280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ru-RU" sz="1400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9858" y="119675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Образовательные:</a:t>
            </a:r>
          </a:p>
          <a:p>
            <a:r>
              <a:rPr lang="ru-RU" dirty="0"/>
              <a:t>- познакомить детей с правилами дорожного движения, строением улицы, дорожными знаками;</a:t>
            </a:r>
          </a:p>
          <a:p>
            <a:r>
              <a:rPr lang="ru-RU" dirty="0"/>
              <a:t>- сформировать представления о назначении светофора и его сигналах;</a:t>
            </a:r>
          </a:p>
          <a:p>
            <a:r>
              <a:rPr lang="ru-RU" dirty="0"/>
              <a:t>- научить детей предвидеть опасное событие, уметь, по возможности, его избегать, а при необходимости действовать.</a:t>
            </a:r>
          </a:p>
          <a:p>
            <a:r>
              <a:rPr lang="ru-RU" b="1" dirty="0"/>
              <a:t>Развивающие:</a:t>
            </a:r>
          </a:p>
          <a:p>
            <a:r>
              <a:rPr lang="ru-RU" dirty="0"/>
              <a:t>- развивать осторожность, внимательность, самостоятельность, ответственность и осмотрительность на дороге;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стимулировать </a:t>
            </a:r>
            <a:r>
              <a:rPr lang="ru-RU" dirty="0"/>
              <a:t>познавательную активность, способствовать развитию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коммуникативных </a:t>
            </a:r>
            <a:r>
              <a:rPr lang="ru-RU" dirty="0"/>
              <a:t>навыков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- </a:t>
            </a:r>
            <a:r>
              <a:rPr lang="ru-RU" dirty="0"/>
              <a:t>способствовать развитию речи детей, пополнению активного и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пассивного </a:t>
            </a:r>
            <a:r>
              <a:rPr lang="ru-RU" dirty="0"/>
              <a:t>словаря детей в процессе работы над проектом;</a:t>
            </a:r>
          </a:p>
          <a:p>
            <a:r>
              <a:rPr lang="ru-RU" dirty="0" smtClean="0"/>
              <a:t>                         - </a:t>
            </a:r>
            <a:r>
              <a:rPr lang="ru-RU" dirty="0"/>
              <a:t>развивать связную речь.</a:t>
            </a:r>
          </a:p>
          <a:p>
            <a:r>
              <a:rPr lang="ru-RU" dirty="0" smtClean="0"/>
              <a:t>                           </a:t>
            </a:r>
            <a:r>
              <a:rPr lang="ru-RU" b="1" dirty="0" smtClean="0"/>
              <a:t>Воспитательные</a:t>
            </a:r>
            <a:r>
              <a:rPr lang="ru-RU" b="1" dirty="0"/>
              <a:t>:</a:t>
            </a:r>
          </a:p>
          <a:p>
            <a:r>
              <a:rPr lang="ru-RU" dirty="0" smtClean="0"/>
              <a:t>                             - </a:t>
            </a:r>
            <a:r>
              <a:rPr lang="ru-RU" dirty="0"/>
              <a:t>воспитывать навыки личной безопасности и чувство </a:t>
            </a:r>
            <a:r>
              <a:rPr lang="ru-RU" dirty="0" smtClean="0"/>
              <a:t>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самосохранения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Паспорт проекта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12776"/>
            <a:ext cx="7000924" cy="36433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Тип проекта: информационно-познавательный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Вид проекта : долгосрочный 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Сроки реализации проекта: ноябрь 2022 – </a:t>
            </a:r>
            <a:r>
              <a:rPr lang="ru-RU" dirty="0" smtClean="0">
                <a:latin typeface="Comic Sans MS" pitchFamily="66" charset="0"/>
              </a:rPr>
              <a:t>апрель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 2023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2058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kern="1200" dirty="0">
                <a:solidFill>
                  <a:srgbClr val="002060"/>
                </a:solidFill>
                <a:latin typeface="Comic Sans MS" pitchFamily="66" charset="0"/>
              </a:rPr>
              <a:t>Участники проекта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20486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родители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149080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дети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457615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</a:t>
            </a:r>
            <a:r>
              <a:rPr lang="ru-RU" sz="4400" dirty="0" smtClean="0"/>
              <a:t>едагог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626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88640"/>
            <a:ext cx="9660565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Подготовительный этап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280920" cy="435771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Подбор материала по Правилам дорожного движения (новинки методической и детской литературы, современная познавательно - развивающая информация о ПДД для дошкольников и родителей) Подбор раскрасок по ПДД для дошкольников, необходимого материала, пособий, оборудования, разработка конспектов мероприятий, презентаций; рассматривание рисунков, фотографий о дорожных ситуациях; просмотр видеоматериалов; д/и по ПДД: «Разрезные картинки», «Смоделируй знак», 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            «Виды транспорта», «Четвертый лишний»; проведение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                         с детьми бесед по теме ПДД;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01" y="11663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Практический этап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4562"/>
            <a:ext cx="8377245" cy="5174035"/>
          </a:xfrm>
        </p:spPr>
        <p:txBody>
          <a:bodyPr/>
          <a:lstStyle/>
          <a:p>
            <a:pPr marL="109728" indent="0">
              <a:buNone/>
            </a:pPr>
            <a:endParaRPr lang="ru-RU" sz="24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2" y="980729"/>
            <a:ext cx="432048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30"/>
            <a:ext cx="2448272" cy="3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273300" cy="30310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264362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21" y="3861048"/>
            <a:ext cx="3563888" cy="267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9" y="188640"/>
            <a:ext cx="2315745" cy="3099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65878"/>
            <a:ext cx="4235963" cy="31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Words>501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Паспорт проекта</vt:lpstr>
      <vt:lpstr>Участники проекта</vt:lpstr>
      <vt:lpstr>Подготовительный этап</vt:lpstr>
      <vt:lpstr>Практический этап</vt:lpstr>
      <vt:lpstr>Презентация PowerPoint</vt:lpstr>
      <vt:lpstr>Презентация PowerPoint</vt:lpstr>
      <vt:lpstr>Работа с родителями</vt:lpstr>
      <vt:lpstr>Заключительный этап</vt:lpstr>
      <vt:lpstr>Результат проекта: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- водичка</dc:title>
  <dc:creator>Mr. X</dc:creator>
  <cp:lastModifiedBy>ок</cp:lastModifiedBy>
  <cp:revision>176</cp:revision>
  <dcterms:created xsi:type="dcterms:W3CDTF">2014-10-24T09:47:48Z</dcterms:created>
  <dcterms:modified xsi:type="dcterms:W3CDTF">2022-05-18T19:58:16Z</dcterms:modified>
</cp:coreProperties>
</file>