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C35F-DDAA-4E29-AD79-5B421D93ED91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7BEC-8507-4494-8076-8DAC0D39B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62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C35F-DDAA-4E29-AD79-5B421D93ED91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7BEC-8507-4494-8076-8DAC0D39B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614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C35F-DDAA-4E29-AD79-5B421D93ED91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7BEC-8507-4494-8076-8DAC0D39B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025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C35F-DDAA-4E29-AD79-5B421D93ED91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7BEC-8507-4494-8076-8DAC0D39B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473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C35F-DDAA-4E29-AD79-5B421D93ED91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7BEC-8507-4494-8076-8DAC0D39B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491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C35F-DDAA-4E29-AD79-5B421D93ED91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7BEC-8507-4494-8076-8DAC0D39B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296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C35F-DDAA-4E29-AD79-5B421D93ED91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7BEC-8507-4494-8076-8DAC0D39B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229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C35F-DDAA-4E29-AD79-5B421D93ED91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7BEC-8507-4494-8076-8DAC0D39B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102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C35F-DDAA-4E29-AD79-5B421D93ED91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7BEC-8507-4494-8076-8DAC0D39B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344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C35F-DDAA-4E29-AD79-5B421D93ED91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7BEC-8507-4494-8076-8DAC0D39B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451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C35F-DDAA-4E29-AD79-5B421D93ED91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7BEC-8507-4494-8076-8DAC0D39B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377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4C35F-DDAA-4E29-AD79-5B421D93ED91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D7BEC-8507-4494-8076-8DAC0D39B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527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8012" y="1122362"/>
            <a:ext cx="5172892" cy="2835683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«Зимние постройки»</a:t>
            </a:r>
            <a:endParaRPr lang="ru-RU" sz="7200" dirty="0">
              <a:solidFill>
                <a:srgbClr val="00206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080407"/>
            <a:ext cx="9144000" cy="146408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Подготовительная группа № 4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Воспитатель: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Бахичева </a:t>
            </a:r>
            <a:r>
              <a:rPr lang="ru-RU" b="1" smtClean="0">
                <a:solidFill>
                  <a:schemeClr val="accent5">
                    <a:lumMod val="50000"/>
                  </a:schemeClr>
                </a:solidFill>
              </a:rPr>
              <a:t>М.В</a:t>
            </a:r>
            <a:r>
              <a:rPr lang="ru-RU" b="1" smtClean="0">
                <a:solidFill>
                  <a:schemeClr val="accent5">
                    <a:lumMod val="50000"/>
                  </a:schemeClr>
                </a:solidFill>
              </a:rPr>
              <a:t>.,</a:t>
            </a:r>
            <a:endParaRPr lang="ru-RU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2022 год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966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153" y="931201"/>
            <a:ext cx="4716236" cy="58222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8639"/>
            <a:ext cx="4321628" cy="602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229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22514"/>
            <a:ext cx="4911634" cy="58129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030" y="522514"/>
            <a:ext cx="3534047" cy="55125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034" y="365125"/>
            <a:ext cx="5143500" cy="632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068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886" y="365125"/>
            <a:ext cx="3213463" cy="5421721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«Птичек мы не забываем- корм регулярно засыпаем»</a:t>
            </a:r>
            <a:br>
              <a:rPr lang="ru-RU" sz="3600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Разнообразные кормушки и корм для наблюдения</a:t>
            </a:r>
            <a:endParaRPr lang="ru-RU" sz="3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537" y="365125"/>
            <a:ext cx="3448594" cy="52251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235" y="1267096"/>
            <a:ext cx="3873681" cy="519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241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" y="470263"/>
            <a:ext cx="6884126" cy="586522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участке построено</a:t>
            </a:r>
            <a:r>
              <a:rPr lang="ru-RU" sz="4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4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хоккейный корт;</a:t>
            </a:r>
            <a:br>
              <a:rPr lang="ru-RU" sz="4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2 тоннеля</a:t>
            </a:r>
            <a:br>
              <a:rPr lang="ru-RU" sz="4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*лабиринт через весь участок</a:t>
            </a:r>
            <a:br>
              <a:rPr lang="ru-RU" sz="4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*горка</a:t>
            </a:r>
            <a:br>
              <a:rPr lang="ru-RU" sz="4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*разнообразные снеговики</a:t>
            </a:r>
            <a:br>
              <a:rPr lang="ru-RU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*мишени для метания</a:t>
            </a:r>
            <a:br>
              <a:rPr lang="ru-RU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место для проведения подвижных игр и эстафет</a:t>
            </a:r>
            <a:br>
              <a:rPr lang="ru-RU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30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20686"/>
            <a:ext cx="7874726" cy="3866605"/>
          </a:xfrm>
        </p:spPr>
        <p:txBody>
          <a:bodyPr>
            <a:normAutofit/>
          </a:bodyPr>
          <a:lstStyle/>
          <a:p>
            <a:endParaRPr lang="ru-RU" sz="4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965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4" y="365125"/>
            <a:ext cx="3971110" cy="5500098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Взяли дружно мы лопаты, чтоб порадовать ребяток» </a:t>
            </a:r>
            <a:br>
              <a:rPr lang="ru-RU" sz="4000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участка в начале зимы</a:t>
            </a:r>
            <a:endParaRPr lang="ru-RU" sz="3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612" y="2286000"/>
            <a:ext cx="3544388" cy="4572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304" y="169817"/>
            <a:ext cx="4114799" cy="497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133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446" y="365125"/>
            <a:ext cx="3683725" cy="5839732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«Хоккейный корт»</a:t>
            </a:r>
            <a:br>
              <a:rPr lang="ru-RU" sz="40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«Снег расчищен на УРА!!!-нам в хоккей играть пора!!!»</a:t>
            </a:r>
            <a:endParaRPr lang="ru-RU" i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759" y="-9213"/>
            <a:ext cx="3631475" cy="43368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616" y="3043646"/>
            <a:ext cx="3673384" cy="36967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0262" y="3208733"/>
            <a:ext cx="3889585" cy="353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640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943" y="365125"/>
            <a:ext cx="4063581" cy="6140178"/>
          </a:xfrm>
        </p:spPr>
        <p:txBody>
          <a:bodyPr>
            <a:normAutofit/>
          </a:bodyPr>
          <a:lstStyle/>
          <a:p>
            <a:r>
              <a:rPr lang="ru-RU" sz="4000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«Всё, что нужно для игры: атрибуты, болельщики, игроки и даже оператор/комментатор с камерой»</a:t>
            </a:r>
            <a:endParaRPr lang="ru-RU" sz="4000" i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129" y="101714"/>
            <a:ext cx="3777887" cy="56039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016" y="1838122"/>
            <a:ext cx="3757051" cy="48799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263" y="3177063"/>
            <a:ext cx="3618411" cy="362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040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365125"/>
            <a:ext cx="2952206" cy="5709104"/>
          </a:xfrm>
        </p:spPr>
        <p:txBody>
          <a:bodyPr>
            <a:normAutofit/>
          </a:bodyPr>
          <a:lstStyle/>
          <a:p>
            <a:r>
              <a:rPr lang="ru-RU" sz="4000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«Меткость тоже развиваем в цель снежками и кольцами попадаем»</a:t>
            </a:r>
            <a:endParaRPr lang="ru-RU" sz="4000" i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966" y="260622"/>
            <a:ext cx="4208961" cy="56176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823" y="1593668"/>
            <a:ext cx="4552950" cy="512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135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074" y="365125"/>
            <a:ext cx="3148149" cy="5970361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 скучает детвора – по крепости идёт стрельба»</a:t>
            </a:r>
            <a:br>
              <a:rPr lang="ru-RU" sz="3600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Крепости-лабиринты</a:t>
            </a:r>
            <a:endParaRPr lang="ru-RU" sz="3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617" y="1825058"/>
            <a:ext cx="3169920" cy="48985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377" y="218009"/>
            <a:ext cx="3990703" cy="531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436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634" y="365125"/>
            <a:ext cx="3631475" cy="5800544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«Девочки не отставали и комочки подавали»</a:t>
            </a:r>
            <a:br>
              <a:rPr lang="ru-RU" sz="3600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Украшение участка руками детей</a:t>
            </a:r>
            <a:endParaRPr lang="ru-RU" sz="3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179" y="1763486"/>
            <a:ext cx="4013019" cy="50945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862" y="209006"/>
            <a:ext cx="3951515" cy="607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557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258" y="365125"/>
            <a:ext cx="3409406" cy="5526224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«Лыжи, санки и тоннели- вот занятия на неделе»</a:t>
            </a:r>
            <a:br>
              <a:rPr lang="ru-RU" sz="3600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i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189" y="1367540"/>
            <a:ext cx="4235087" cy="54472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664" y="165757"/>
            <a:ext cx="3790950" cy="510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730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503" y="365124"/>
            <a:ext cx="2390504" cy="6309995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«Наши и снежные друзья- построена целая семья»</a:t>
            </a:r>
            <a:br>
              <a:rPr lang="ru-RU" sz="3600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Разнообразные фигуры снеговиков</a:t>
            </a:r>
            <a:endParaRPr lang="ru-RU" sz="3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018" y="1358537"/>
            <a:ext cx="3853542" cy="54994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275" y="248194"/>
            <a:ext cx="4663440" cy="611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855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110</Words>
  <Application>Microsoft Office PowerPoint</Application>
  <PresentationFormat>Широкоэкранный</PresentationFormat>
  <Paragraphs>14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Bahnschrift SemiBold SemiConden</vt:lpstr>
      <vt:lpstr>Calibri</vt:lpstr>
      <vt:lpstr>Calibri Light</vt:lpstr>
      <vt:lpstr>Times New Roman</vt:lpstr>
      <vt:lpstr>Тема Office</vt:lpstr>
      <vt:lpstr>«Зимние постройки»</vt:lpstr>
      <vt:lpstr>«Взяли дружно мы лопаты, чтоб порадовать ребяток»   Вид участка в начале зимы</vt:lpstr>
      <vt:lpstr>«Хоккейный корт» «Снег расчищен на УРА!!!-нам в хоккей играть пора!!!»</vt:lpstr>
      <vt:lpstr>«Всё, что нужно для игры: атрибуты, болельщики, игроки и даже оператор/комментатор с камерой»</vt:lpstr>
      <vt:lpstr>«Меткость тоже развиваем в цель снежками и кольцами попадаем»</vt:lpstr>
      <vt:lpstr>«Не скучает детвора – по крепости идёт стрельба»  Крепости-лабиринты</vt:lpstr>
      <vt:lpstr>«Девочки не отставали и комочки подавали»  Украшение участка руками детей</vt:lpstr>
      <vt:lpstr>«Лыжи, санки и тоннели- вот занятия на неделе» </vt:lpstr>
      <vt:lpstr>«Наши и снежные друзья- построена целая семья»  Разнообразные фигуры снеговиков</vt:lpstr>
      <vt:lpstr>Презентация PowerPoint</vt:lpstr>
      <vt:lpstr>Презентация PowerPoint</vt:lpstr>
      <vt:lpstr>«Птичек мы не забываем- корм регулярно засыпаем»  Разнообразные кормушки и корм для наблюдения</vt:lpstr>
      <vt:lpstr>На участке построено: * хоккейный корт; * 2 тоннеля *лабиринт через весь участок *горка *разнообразные снеговики *мишени для метания * место для проведения подвижных игр и эстафет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«Зимние постройки»</dc:title>
  <dc:creator>79201265726</dc:creator>
  <cp:lastModifiedBy>RePack by Diakov</cp:lastModifiedBy>
  <cp:revision>19</cp:revision>
  <dcterms:created xsi:type="dcterms:W3CDTF">2022-02-13T18:17:42Z</dcterms:created>
  <dcterms:modified xsi:type="dcterms:W3CDTF">2022-08-19T10:21:54Z</dcterms:modified>
</cp:coreProperties>
</file>