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2" r:id="rId6"/>
    <p:sldId id="265" r:id="rId7"/>
    <p:sldId id="266" r:id="rId8"/>
    <p:sldId id="267" r:id="rId9"/>
    <p:sldId id="271" r:id="rId10"/>
    <p:sldId id="268" r:id="rId11"/>
    <p:sldId id="269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3066" autoAdjust="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AC6B0-2E6B-41E9-9ACF-A34153C20B2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6A2DF-0650-4192-BEC4-CE5750F5F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2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5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8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2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3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9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7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3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A9DD-3937-443D-8A9F-1AF4BEB90B5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5DCC-A064-40D2-9CEC-FB2FF5FB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844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4092"/>
            <a:ext cx="9144000" cy="24451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РППС группы № 4</a:t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«Клубничка»</a:t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</a:t>
            </a:r>
            <a:endParaRPr lang="ru-RU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5510" y="3361386"/>
            <a:ext cx="4056845" cy="206062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оспитатели: </a:t>
            </a:r>
          </a:p>
          <a:p>
            <a:pPr algn="l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Бахичева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М.В.,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Семенищева Е.В.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5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541" y="409957"/>
            <a:ext cx="5157787" cy="2139950"/>
          </a:xfrm>
        </p:spPr>
        <p:txBody>
          <a:bodyPr>
            <a:normAutofit/>
          </a:bodyPr>
          <a:lstStyle/>
          <a:p>
            <a:pPr algn="ctr"/>
            <a:r>
              <a:rPr lang="ru-RU" sz="4400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, книги, портреты авторов</a:t>
            </a:r>
            <a:endParaRPr lang="ru-RU" sz="44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2505075"/>
            <a:ext cx="5157786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462844"/>
            <a:ext cx="5183188" cy="2042231"/>
          </a:xfrm>
        </p:spPr>
        <p:txBody>
          <a:bodyPr>
            <a:normAutofit/>
          </a:bodyPr>
          <a:lstStyle/>
          <a:p>
            <a:pPr algn="ctr"/>
            <a:r>
              <a:rPr lang="ru-RU" sz="4800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48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2" y="2505075"/>
            <a:ext cx="4977165" cy="3684588"/>
          </a:xfrm>
        </p:spPr>
      </p:pic>
    </p:spTree>
    <p:extLst>
      <p:ext uri="{BB962C8B-B14F-4D97-AF65-F5344CB8AC3E}">
        <p14:creationId xmlns:p14="http://schemas.microsoft.com/office/powerpoint/2010/main" val="113558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и музыкальное развитие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" y="1825625"/>
            <a:ext cx="491066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56" y="1825625"/>
            <a:ext cx="5314244" cy="4351338"/>
          </a:xfrm>
        </p:spPr>
      </p:pic>
    </p:spTree>
    <p:extLst>
      <p:ext uri="{BB962C8B-B14F-4D97-AF65-F5344CB8AC3E}">
        <p14:creationId xmlns:p14="http://schemas.microsoft.com/office/powerpoint/2010/main" val="225939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миром и природой</a:t>
            </a:r>
            <a:endParaRPr lang="ru-RU" sz="4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44" y="1825625"/>
            <a:ext cx="4549423" cy="4351338"/>
          </a:xfrm>
        </p:spPr>
      </p:pic>
    </p:spTree>
    <p:extLst>
      <p:ext uri="{BB962C8B-B14F-4D97-AF65-F5344CB8AC3E}">
        <p14:creationId xmlns:p14="http://schemas.microsoft.com/office/powerpoint/2010/main" val="316518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693356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12" y="1825625"/>
            <a:ext cx="5269088" cy="4351338"/>
          </a:xfrm>
        </p:spPr>
      </p:pic>
    </p:spTree>
    <p:extLst>
      <p:ext uri="{BB962C8B-B14F-4D97-AF65-F5344CB8AC3E}">
        <p14:creationId xmlns:p14="http://schemas.microsoft.com/office/powerpoint/2010/main" val="308712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и эмоции</a:t>
            </a:r>
            <a:endParaRPr lang="ru-RU" sz="6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1" y="1825625"/>
            <a:ext cx="5328355" cy="4947708"/>
          </a:xfrm>
        </p:spPr>
      </p:pic>
    </p:spTree>
    <p:extLst>
      <p:ext uri="{BB962C8B-B14F-4D97-AF65-F5344CB8AC3E}">
        <p14:creationId xmlns:p14="http://schemas.microsoft.com/office/powerpoint/2010/main" val="352951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года совершенствовали и пополняли РППС в группе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52541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развитие, логика, мышление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794956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1825625"/>
            <a:ext cx="5325533" cy="4351338"/>
          </a:xfrm>
        </p:spPr>
      </p:pic>
    </p:spTree>
    <p:extLst>
      <p:ext uri="{BB962C8B-B14F-4D97-AF65-F5344CB8AC3E}">
        <p14:creationId xmlns:p14="http://schemas.microsoft.com/office/powerpoint/2010/main" val="39150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6844"/>
            <a:ext cx="5181600" cy="39575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6844"/>
            <a:ext cx="5181600" cy="3957550"/>
          </a:xfrm>
        </p:spPr>
      </p:pic>
    </p:spTree>
    <p:extLst>
      <p:ext uri="{BB962C8B-B14F-4D97-AF65-F5344CB8AC3E}">
        <p14:creationId xmlns:p14="http://schemas.microsoft.com/office/powerpoint/2010/main" val="405437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, ПДД, безопасность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94244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2" y="1825625"/>
            <a:ext cx="4380089" cy="4351338"/>
          </a:xfrm>
        </p:spPr>
      </p:pic>
    </p:spTree>
    <p:extLst>
      <p:ext uri="{BB962C8B-B14F-4D97-AF65-F5344CB8AC3E}">
        <p14:creationId xmlns:p14="http://schemas.microsoft.com/office/powerpoint/2010/main" val="125077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941711" cy="58118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1" y="365126"/>
            <a:ext cx="5370689" cy="5811838"/>
          </a:xfrm>
        </p:spPr>
      </p:pic>
    </p:spTree>
    <p:extLst>
      <p:ext uri="{BB962C8B-B14F-4D97-AF65-F5344CB8AC3E}">
        <p14:creationId xmlns:p14="http://schemas.microsoft.com/office/powerpoint/2010/main" val="185970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873978" cy="58118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6" y="365125"/>
            <a:ext cx="5212644" cy="5811838"/>
          </a:xfrm>
        </p:spPr>
      </p:pic>
    </p:spTree>
    <p:extLst>
      <p:ext uri="{BB962C8B-B14F-4D97-AF65-F5344CB8AC3E}">
        <p14:creationId xmlns:p14="http://schemas.microsoft.com/office/powerpoint/2010/main" val="424203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19050"/>
            <a:ext cx="12271022" cy="6819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181600" cy="55792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125"/>
            <a:ext cx="5181600" cy="5579269"/>
          </a:xfrm>
        </p:spPr>
      </p:pic>
    </p:spTree>
    <p:extLst>
      <p:ext uri="{BB962C8B-B14F-4D97-AF65-F5344CB8AC3E}">
        <p14:creationId xmlns:p14="http://schemas.microsoft.com/office/powerpoint/2010/main" val="2177212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71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РППС группы № 4 «Клубничка» средний возраст </vt:lpstr>
      <vt:lpstr>В течении года совершенствовали и пополняли РППС в группе</vt:lpstr>
      <vt:lpstr>Математическое развитие, логика, мышление</vt:lpstr>
      <vt:lpstr>Конструирование</vt:lpstr>
      <vt:lpstr>Транспорт , ПДД, безопасность</vt:lpstr>
      <vt:lpstr>Сюжетно-ролевые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Театрализованная деятельность и музыкальное развитие</vt:lpstr>
      <vt:lpstr>Ознакомление с окружающим миром и природой</vt:lpstr>
      <vt:lpstr>Изодеятельность </vt:lpstr>
      <vt:lpstr>Настроение и эмоции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Анализ педагогической деятельности в подготовительной к школе группе № 4 «Клубничка» за 2017-2018 учебный год Дети седьмого года жизни</dc:title>
  <dc:creator>marinabakhihceva@outlook.com</dc:creator>
  <cp:lastModifiedBy>marinabakhihceva@outlook.com</cp:lastModifiedBy>
  <cp:revision>124</cp:revision>
  <dcterms:created xsi:type="dcterms:W3CDTF">2018-05-30T00:45:22Z</dcterms:created>
  <dcterms:modified xsi:type="dcterms:W3CDTF">2020-06-01T04:35:14Z</dcterms:modified>
</cp:coreProperties>
</file>