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61" r:id="rId5"/>
    <p:sldId id="257" r:id="rId6"/>
    <p:sldId id="262" r:id="rId7"/>
    <p:sldId id="263" r:id="rId8"/>
    <p:sldId id="264" r:id="rId9"/>
    <p:sldId id="266" r:id="rId10"/>
    <p:sldId id="269" r:id="rId11"/>
    <p:sldId id="270" r:id="rId12"/>
    <p:sldId id="272" r:id="rId13"/>
    <p:sldId id="274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-4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i="1" dirty="0" smtClean="0">
                <a:solidFill>
                  <a:srgbClr val="FFFF00"/>
                </a:solidFill>
              </a:rPr>
              <a:t>«наши Добрые дела»</a:t>
            </a:r>
            <a:endParaRPr lang="ru-RU" sz="80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88100" y="4140200"/>
            <a:ext cx="5638800" cy="2565400"/>
          </a:xfrm>
        </p:spPr>
        <p:txBody>
          <a:bodyPr>
            <a:normAutofit/>
          </a:bodyPr>
          <a:lstStyle/>
          <a:p>
            <a:r>
              <a:rPr lang="ru-RU" dirty="0" smtClean="0"/>
              <a:t>Г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Мини-Проекты старшей группы №4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учебный год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Бахичева М.В.,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Семенищева Е.В.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326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0"/>
            <a:ext cx="10877594" cy="6858000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стихов, загадок, песенок, пальчиковых игр.</a:t>
            </a:r>
            <a:b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презентаций: «Планета Земля-начало», «Как вести себя на природе», «Птицы зимой», «Весна пришла»,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на развитие речи: «Один-много», «Что из чего?», «Назови ласково», «Сортируем мусор» и др.</a:t>
            </a:r>
            <a:b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НОД с использованием различных материалов (пластилин, крупа, салфетки, др.): аппликация «Птицы у кормушки», «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Скворечники для птиц »,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«Весенняя полянка», лепка «Грачи прилетели», др.</a:t>
            </a:r>
            <a:b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из бросового материала: «Сортируем мусор», «Книжки-малышки», «Мозаика из разноцветных крыжечек».</a:t>
            </a:r>
            <a:b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61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95943"/>
            <a:ext cx="9905998" cy="11103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проектов детьми и родителями собрано более 100 кг макулатуры: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47" y="1306286"/>
            <a:ext cx="3383280" cy="5081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3989" y="1828801"/>
            <a:ext cx="3540034" cy="4794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1976" y="1201782"/>
            <a:ext cx="3690801" cy="51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47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17566"/>
            <a:ext cx="9905998" cy="121484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количество крыжечек сдано на переработку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473" y="1332411"/>
            <a:ext cx="3399063" cy="4428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5611" y="2155372"/>
            <a:ext cx="3226526" cy="4376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972" y="1332411"/>
            <a:ext cx="3644537" cy="44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30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7006" y="365760"/>
            <a:ext cx="4728754" cy="60742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Передано в приют для бездомных животных разнообразное количество корма и осуществлена одна поездка для выгула собак 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56" y="509451"/>
            <a:ext cx="2163263" cy="30567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966" y="920932"/>
            <a:ext cx="3333750" cy="3971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703" y="3402874"/>
            <a:ext cx="2933973" cy="32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73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325082"/>
          </a:xfrm>
        </p:spPr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умеют налаживать взаимоотношения со сверстниками;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возникает желание совершать добрые дела;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относятся к живой природе;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расширилось представление о понятиях «Добро» и «зло».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42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17268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мы не остановимся!!!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4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15998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«Добрым быть совсем не просто,</a:t>
            </a:r>
            <a:b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зависит доброта от роста.</a:t>
            </a:r>
            <a:b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доброта, как солнце, светит,</a:t>
            </a:r>
            <a:b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Радуются взрослые и дети.»</a:t>
            </a:r>
            <a:b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(Н.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Тулупова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21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100" y="618518"/>
            <a:ext cx="5156201" cy="5121882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интереса к общественной жизни; бережному отношению к природе; воспитанию гуманных качеств к окружающему миру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100" y="1030288"/>
            <a:ext cx="3714155" cy="4189412"/>
          </a:xfrm>
        </p:spPr>
      </p:pic>
    </p:spTree>
    <p:extLst>
      <p:ext uri="{BB962C8B-B14F-4D97-AF65-F5344CB8AC3E}">
        <p14:creationId xmlns:p14="http://schemas.microsoft.com/office/powerpoint/2010/main" xmlns="" val="182361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045682"/>
          </a:xfrm>
        </p:spPr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познавательно-игровой, общественно-полезный.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 старшего дошкольного возраста, Родители, педагоги.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сезонные, в течении всего учебного года.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4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236182"/>
          </a:xfrm>
        </p:spPr>
        <p:txBody>
          <a:bodyPr>
            <a:normAutofit/>
          </a:bodyPr>
          <a:lstStyle/>
          <a:p>
            <a:r>
              <a:rPr lang="ru-RU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детей эмоционально-положительных качеств характера , гуманного и бережного отношения к природе и окружающему миру в целом. Учить совершать добрые поступки.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расширению круга общения с взрослыми и детьми;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быть внимательными;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утонить представления детей о добрых и злых делах;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гуманное эмоционально-положительное бережное отношение к окружающему миру и природе;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желание оставлять «добрый след» о себе.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91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реализации проекта: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5200" y="592138"/>
            <a:ext cx="4006254" cy="51990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проведение  с детьми бесед на тему: «Уроки доброты»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66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03200"/>
            <a:ext cx="9905998" cy="18938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«просмотр мультфильма «Цветик-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764" y="2358232"/>
            <a:ext cx="2656284" cy="35417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5552" y="2358232"/>
            <a:ext cx="2656284" cy="354171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928" y="2097088"/>
            <a:ext cx="5541744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05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9909" y="393700"/>
            <a:ext cx="6165667" cy="5892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подвижных, сюжетно-ролевых и дидактических игр: «Что такое хорошо, что такое плохо?», «Сортируем мусор», «Помогаем маме», «мешочек добрых дел», 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больница», «Зоопарк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 правильно», «Что куда?», «Кто быстрее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«Семья», «Мамины помощники».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050" y="800100"/>
            <a:ext cx="434975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99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729266"/>
            <a:ext cx="5041900" cy="5145470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стихов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яшин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«Покормите птиц зимой», с. Михалков «что такое хорошо и, что такое плохо , и др.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В. Осеева «Волшебное слово», а.барто «Вовка-добрая душа» и др.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13" y="729265"/>
            <a:ext cx="4738687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3415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221</TotalTime>
  <Words>188</Words>
  <Application>Microsoft Office PowerPoint</Application>
  <PresentationFormat>Произвольный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Контур</vt:lpstr>
      <vt:lpstr>«наши Добрые дела»</vt:lpstr>
      <vt:lpstr>«Добрым быть совсем не просто, не зависит доброта от роста. Если доброта, как солнце, светит, Радуются взрослые и дети.»            (Н. Тулупова) </vt:lpstr>
      <vt:lpstr>Проект направлен на: формирование интереса к общественной жизни; бережному отношению к природе; воспитанию гуманных качеств к окружающему миру.</vt:lpstr>
      <vt:lpstr>Тип проекта: познавательно-игровой, общественно-полезный. Участники: дети старшего дошкольного возраста, Родители, педагоги. Продолжительность: сезонные, в течении всего учебного года. </vt:lpstr>
      <vt:lpstr>Цель:  воспитание у детей эмоционально-положительных качеств характера , гуманного и бережного отношения к природе и окружающему миру в целом. Учить совершать добрые поступки. Задачи: способствовать расширению круга общения с взрослыми и детьми; учить быть внимательными; утонить представления детей о добрых и злых делах; воспитывать гуманное эмоционально-положительное бережное отношение к окружающему миру и природе; воспитывать желание оставлять «добрый след» о себе.  </vt:lpstr>
      <vt:lpstr>Ход реализации проекта:</vt:lpstr>
      <vt:lpstr>«просмотр мультфильма «Цветик-семицветик»</vt:lpstr>
      <vt:lpstr>Проведение подвижных, сюжетно-ролевых и дидактических игр: «Что такое хорошо, что такое плохо?», «Сортируем мусор», «Помогаем маме», «мешочек добрых дел», «Ветеринарная больница», «Зоопарк», «Разложи правильно», «Что куда?», «Кто быстрее?», «Семья», «Мамины помощники». </vt:lpstr>
      <vt:lpstr>Разучивание стихов: а. яшин «Покормите птиц зимой», с. Михалков «что такое хорошо и, что такое плохо , и др. чтение художественной литературы: В. Осеева «Волшебное слово», а.барто «Вовка-добрая душа» и др.</vt:lpstr>
      <vt:lpstr> Разучивание стихов, загадок, песенок, пальчиковых игр. Просмотр презентаций: «Планета Земля-начало», «Как вести себя на природе», «Птицы зимой», «Весна пришла», и др. Развивающие игры на развитие речи: «Один-много», «Что из чего?», «Назови ласково», «Сортируем мусор» и др. Проведение НОД с использованием различных материалов (пластилин, крупа, салфетки, др.): аппликация «Птицы у кормушки», «Скворечники для птиц », «Весенняя полянка», лепка «Грачи прилетели», др. Создание игр из бросового материала: «Сортируем мусор», «Книжки-малышки», «Мозаика из разноцветных крыжечек». </vt:lpstr>
      <vt:lpstr>В ходе проектов детьми и родителями собрано более 100 кг макулатуры:</vt:lpstr>
      <vt:lpstr>Огромное количество крыжечек сдано на переработку</vt:lpstr>
      <vt:lpstr>Передано в приют для бездомных животных разнообразное количество корма и осуществлена одна поездка для выгула собак  </vt:lpstr>
      <vt:lpstr>Результат: дети умеют налаживать взаимоотношения со сверстниками; у детей возникает желание совершать добрые дела; бережно относятся к живой природе; расширилось представление о понятиях «Добро» и «зло».</vt:lpstr>
      <vt:lpstr>На этом мы не остановимся!!!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«Добрые дела»</dc:title>
  <dc:creator>Наташа</dc:creator>
  <cp:lastModifiedBy>Ds233new</cp:lastModifiedBy>
  <cp:revision>41</cp:revision>
  <dcterms:created xsi:type="dcterms:W3CDTF">2020-12-09T06:49:24Z</dcterms:created>
  <dcterms:modified xsi:type="dcterms:W3CDTF">2023-01-12T07:28:46Z</dcterms:modified>
</cp:coreProperties>
</file>