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3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5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7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0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1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3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A462-3403-4D06-9469-A8BCB2FA1525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7534-D89B-47B8-9D9C-ECF460101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97725"/>
            <a:ext cx="9144000" cy="24166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Групповой проект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«Бережное отношение к книге»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5588" y="4911634"/>
            <a:ext cx="6544492" cy="1711235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Мини-Проекты старшей группы №4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2020-2021 учебный год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Воспитатели: Бахичева М.В.,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Семенищева Е.В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99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2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совместно с родителями изготовлены памятки: «Правила обращения с книгой»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1763486"/>
            <a:ext cx="6792686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8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0713720" cy="61663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Результат: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чтению книг, просмотру иллюстраций; дети соблюдают и напоминают другим о правилах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книгами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замечают неполадки в книгах (расстраиваются);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улучшились  устная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мышление,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память;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асширились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 книг и профессиях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занимающихся этим;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богатились  детско-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отношения совместным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 (дети рассказывают, какие книги им читают дома или приносят показать и почитать).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4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8" y="391250"/>
            <a:ext cx="11874136" cy="56176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самый лучший друг,</a:t>
            </a:r>
            <a:b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Она знает всё вокруг,</a:t>
            </a:r>
            <a:b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Обо всём она расскажет</a:t>
            </a:r>
            <a:b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весь мир тебе покажет…»</a:t>
            </a:r>
            <a:b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Бутова Светлана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0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153" y="365125"/>
            <a:ext cx="6021977" cy="581360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на: формирование  бережного отношения к книгам, воспитанию гуманных качеств к окружающему миру.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8" y="718457"/>
            <a:ext cx="4679224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49" y="-297"/>
            <a:ext cx="1229669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58" y="365126"/>
            <a:ext cx="6063342" cy="602261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познавательно-творческий, общественно-полезный.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старшего дошкольного возраста,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педагоги.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(ноябрь 2020г)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5" y="940526"/>
            <a:ext cx="4389119" cy="45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49" y="-297"/>
            <a:ext cx="1229669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811" cy="63230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прививать любовь к книге, формировать интерес к чтению; - вспомнить правила обращения с книгами; - развивать устную речь, мышление, память; - воспитывать бережное отношение к книге, любознательность;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представление у детей о роли книги в жизни человека;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представления об изготовлении книг и профессиях людей.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обогащать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родительские отношения совместным чтениям;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партнерские отношения между детьми, родителями, педагогами;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любовь и бережное отношение к книге.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8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49" y="-297"/>
            <a:ext cx="1229669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836022"/>
            <a:ext cx="10426337" cy="463731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реализации проекта: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с детьми бесед на тему: «Уроки доброты», «Как правильно обращаться с книгой», «Правила работы с книгой».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презентаций: «Как и из чего делают книги?», «Из чего были сделаны первые книги», «Откуда приходят книги», «Профессии: библиотекарь, писатель, художник-иллюстратор».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«Кому что нужно для работы?».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книжном уголке организована  в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ыставка: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«Разнообразный мир книг».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магазин».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49" y="-297"/>
            <a:ext cx="1229669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594" y="678634"/>
            <a:ext cx="10265344" cy="15289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детской библиотеке имени «Ярослава Мудрого» в изготовлении формуляров и реставрации книг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354192"/>
            <a:ext cx="2717074" cy="3542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38" y="2354192"/>
            <a:ext cx="4593273" cy="414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03" y="2354192"/>
            <a:ext cx="3449828" cy="37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4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669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648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разучивание стихов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Михалкова «Что такое хорошо и, что такое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плохо»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Бутовой «Книга самый лучший друг», А. Барков и Р.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Сурьянинов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«Откуда пришла книга» и др.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В. Осеевой «Волшебное слово», А.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«Вовка-добрая душа» и др. Разучивание стихов, загадок, песенок, пальчиковых игр.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речи: «Что из чего?», «Назови ласково»,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героя», «Опиши героя», др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 настольно-печатные игры: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Cобери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сказку»,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азлы», «Колобок», «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медведя», др.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9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89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537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Групповой проект «Бережное отношение к книге»</vt:lpstr>
      <vt:lpstr>  «Книга самый лучший друг,  Она знает всё вокруг,  Обо всём она расскажет  И весь мир тебе покажет…»         Бутова Светлана</vt:lpstr>
      <vt:lpstr>Проект направлен на: формирование  бережного отношения к книгам, воспитанию гуманных качеств к окружающему миру.</vt:lpstr>
      <vt:lpstr>Тип проекта: познавательно-творческий, общественно-полезный. Участники: дети старшего дошкольного возраста, родители, педагоги. Продолжительность: краткосрочный (ноябрь 2020г)</vt:lpstr>
      <vt:lpstr>Цели:- прививать любовь к книге, формировать интерес к чтению; - вспомнить правила обращения с книгами; - развивать устную речь, мышление, память; - воспитывать бережное отношение к книге, любознательность; Задачи: Образовательные:  -формировать представление у детей о роли книги в жизни человека; - расширять представления об изготовлении книг и профессиях людей. Развивающие:  - обогащать детско - родительские отношения совместным чтениям; Воспитательные:  -воспитывать партнерские отношения между детьми, родителями, педагогами; - воспитывать любовь и бережное отношение к книге.</vt:lpstr>
      <vt:lpstr>Ход реализации проекта: Проведение  с детьми бесед на тему: «Уроки доброты», «Как правильно обращаться с книгой», «Правила работы с книгой». Просмотр презентаций: «Как и из чего делают книги?», «Из чего были сделаны первые книги», «Откуда приходят книги», «Профессии: библиотекарь, писатель, художник-иллюстратор». Дидактическая игра «Кому что нужно для работы?». В книжном уголке организована  выставка: «Разнообразный мир книг». Сюжетно-ролевая игра: «Книжный магазин».</vt:lpstr>
      <vt:lpstr>Помощь детской библиотеке имени «Ярослава Мудрого» в изготовлении формуляров и реставрации книг</vt:lpstr>
      <vt:lpstr>Чтение и разучивание стихов: С. Михалкова «Что такое хорошо и, что такое плохо» , С. Бутовой «Книга самый лучший друг», А. Барков и Р. Сурьянинов «Откуда пришла книга» и др. Чтение художественной литературы: В. Осеевой «Волшебное слово», А. Барто «Вовка-добрая душа» и др. Разучивание стихов, загадок, песенок, пальчиковых игр. Игры на развитие речи: «Что из чего?», «Назови ласково», «Угадай героя», «Опиши героя», др. Дидактические и настольно-печатные игры: «Cобери сказку», «Пазлы», «Колобок», «Три медведя», др.</vt:lpstr>
      <vt:lpstr>Презентация PowerPoint</vt:lpstr>
      <vt:lpstr>Детьми совместно с родителями изготовлены памятки: «Правила обращения с книгой»</vt:lpstr>
      <vt:lpstr>     Результат: сформирован интерес к чтению книг, просмотру иллюстраций; дети соблюдают и напоминают другим о правилах обращения с книгами; замечают неполадки в книгах (расстраиваются); улучшились  устная речь, мышление, память; расширились представления детей об изготовлении книг и профессиях людей, занимающихся этим; обогатились  детско- родительские отношения совместным чтением (дети рассказывают, какие книги им читают дома или приносят показать и почитать).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Групповой проект «Бережное отношение к книге»</dc:title>
  <dc:creator>79201265726</dc:creator>
  <cp:lastModifiedBy>79201265726</cp:lastModifiedBy>
  <cp:revision>25</cp:revision>
  <dcterms:created xsi:type="dcterms:W3CDTF">2021-05-31T00:09:11Z</dcterms:created>
  <dcterms:modified xsi:type="dcterms:W3CDTF">2021-06-01T00:31:09Z</dcterms:modified>
</cp:coreProperties>
</file>